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7" r:id="rId2"/>
    <p:sldId id="261" r:id="rId3"/>
    <p:sldId id="297" r:id="rId4"/>
    <p:sldId id="332" r:id="rId5"/>
    <p:sldId id="346" r:id="rId6"/>
    <p:sldId id="349" r:id="rId7"/>
    <p:sldId id="339" r:id="rId8"/>
    <p:sldId id="348" r:id="rId9"/>
    <p:sldId id="340" r:id="rId10"/>
    <p:sldId id="296" r:id="rId11"/>
    <p:sldId id="307" r:id="rId12"/>
    <p:sldId id="299" r:id="rId13"/>
    <p:sldId id="333" r:id="rId14"/>
    <p:sldId id="334" r:id="rId15"/>
    <p:sldId id="345" r:id="rId16"/>
    <p:sldId id="335" r:id="rId17"/>
    <p:sldId id="336" r:id="rId18"/>
    <p:sldId id="341" r:id="rId19"/>
    <p:sldId id="342" r:id="rId20"/>
    <p:sldId id="344" r:id="rId21"/>
    <p:sldId id="343" r:id="rId22"/>
    <p:sldId id="300" r:id="rId23"/>
    <p:sldId id="337" r:id="rId24"/>
    <p:sldId id="338" r:id="rId25"/>
    <p:sldId id="309" r:id="rId26"/>
  </p:sldIdLst>
  <p:sldSz cx="12192000" cy="6858000"/>
  <p:notesSz cx="6858000" cy="9144000"/>
  <p:embeddedFontLst>
    <p:embeddedFont>
      <p:font typeface="Microsoft JhengHei" panose="020B0604030504040204" pitchFamily="34" charset="-120"/>
      <p:regular r:id="rId28"/>
      <p:bold r:id="rId29"/>
    </p:embeddedFont>
    <p:embeddedFont>
      <p:font typeface="源泉圓體 TTF Bold" panose="020B0800000000000000" pitchFamily="34" charset="-120"/>
      <p:bold r:id="rId30"/>
    </p:embeddedFont>
    <p:embeddedFont>
      <p:font typeface="Broadway" pitchFamily="82" charset="0"/>
      <p:regular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Galpon Black" pitchFamily="2" charset="0"/>
      <p:regular r:id="rId30"/>
      <p:bold r:id="rId38"/>
    </p:embeddedFont>
    <p:embeddedFont>
      <p:font typeface="MV Boli" panose="02000500030200090000" pitchFamily="2" charset="0"/>
      <p:regular r:id="rId39"/>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3224"/>
    <a:srgbClr val="F5EEDF"/>
    <a:srgbClr val="E9E0DA"/>
    <a:srgbClr val="FFFFFF"/>
    <a:srgbClr val="8AB833"/>
    <a:srgbClr val="E2AC00"/>
    <a:srgbClr val="E7E7E7"/>
    <a:srgbClr val="C0CF3A"/>
    <a:srgbClr val="B7E0A8"/>
    <a:srgbClr val="519C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1" autoAdjust="0"/>
    <p:restoredTop sz="77304" autoAdjust="0"/>
  </p:normalViewPr>
  <p:slideViewPr>
    <p:cSldViewPr snapToGrid="0">
      <p:cViewPr>
        <p:scale>
          <a:sx n="89" d="100"/>
          <a:sy n="89" d="100"/>
        </p:scale>
        <p:origin x="1408" y="264"/>
      </p:cViewPr>
      <p:guideLst/>
    </p:cSldViewPr>
  </p:slideViewPr>
  <p:notesTextViewPr>
    <p:cViewPr>
      <p:scale>
        <a:sx n="185" d="100"/>
        <a:sy n="18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NULL"/><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C2781-66CC-42DD-BCA1-36EA86F1852F}" type="datetimeFigureOut">
              <a:rPr lang="zh-TW" altLang="en-US" smtClean="0"/>
              <a:t>2021/10/13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883C47-4781-4340-BF5C-0F9F4F190DF4}" type="slidenum">
              <a:rPr lang="zh-TW" altLang="en-US" smtClean="0"/>
              <a:t>‹#›</a:t>
            </a:fld>
            <a:endParaRPr lang="zh-TW" altLang="en-US"/>
          </a:p>
        </p:txBody>
      </p:sp>
    </p:spTree>
    <p:extLst>
      <p:ext uri="{BB962C8B-B14F-4D97-AF65-F5344CB8AC3E}">
        <p14:creationId xmlns:p14="http://schemas.microsoft.com/office/powerpoint/2010/main" val="617913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dirty="0">
                <a:solidFill>
                  <a:schemeClr val="tx1"/>
                </a:solidFill>
                <a:effectLst/>
                <a:latin typeface="+mn-lt"/>
                <a:ea typeface="+mn-ea"/>
                <a:cs typeface="+mn-cs"/>
              </a:rPr>
              <a:t>1. </a:t>
            </a:r>
            <a:r>
              <a:rPr lang="zh-TW" altLang="en-US" sz="1200" b="0" i="0" u="none" strike="noStrike" kern="1200" dirty="0">
                <a:solidFill>
                  <a:schemeClr val="tx1"/>
                </a:solidFill>
                <a:effectLst/>
                <a:latin typeface="+mn-lt"/>
                <a:ea typeface="+mn-ea"/>
                <a:cs typeface="+mn-cs"/>
              </a:rPr>
              <a:t>從地理條件與經濟活動來看</a:t>
            </a:r>
            <a:endParaRPr lang="en-US" altLang="zh-TW" sz="1200" b="0" i="0" u="none" strike="noStrike" kern="1200" dirty="0">
              <a:solidFill>
                <a:schemeClr val="tx1"/>
              </a:solidFill>
              <a:effectLst/>
              <a:latin typeface="+mn-lt"/>
              <a:ea typeface="+mn-ea"/>
              <a:cs typeface="+mn-cs"/>
            </a:endParaRPr>
          </a:p>
          <a:p>
            <a:endParaRPr kumimoji="1" lang="en-US" altLang="zh-TW" sz="1200" b="0" i="0" u="none" strike="noStrike"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rPr>
              <a:t>2. </a:t>
            </a:r>
            <a:r>
              <a:rPr lang="zh-TW" altLang="en-US" sz="1200" b="0" i="0" u="none" strike="noStrike" kern="1200" dirty="0">
                <a:solidFill>
                  <a:schemeClr val="tx1"/>
                </a:solidFill>
                <a:effectLst/>
                <a:latin typeface="+mn-lt"/>
                <a:ea typeface="+mn-ea"/>
                <a:cs typeface="+mn-cs"/>
              </a:rPr>
              <a:t>台灣這種沒有碳定價或交易制度的國家業者就只剩申請或購買一途</a:t>
            </a:r>
            <a:endParaRPr lang="en-US" altLang="zh-TW" sz="1200" b="0" i="0" u="none" strike="noStrike" kern="1200" dirty="0">
              <a:solidFill>
                <a:schemeClr val="tx1"/>
              </a:solidFill>
              <a:effectLst/>
              <a:latin typeface="+mn-lt"/>
              <a:ea typeface="+mn-ea"/>
              <a:cs typeface="+mn-cs"/>
            </a:endParaRPr>
          </a:p>
          <a:p>
            <a:endParaRPr lang="en-US" altLang="zh-TW" sz="1200" b="0" i="0" u="none" strike="noStrike"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rPr>
              <a:t>4. </a:t>
            </a:r>
            <a:r>
              <a:rPr lang="zh-TW" altLang="en-US" sz="1200" b="0" i="0" u="none" strike="noStrike" kern="1200" dirty="0">
                <a:solidFill>
                  <a:schemeClr val="tx1"/>
                </a:solidFill>
                <a:effectLst/>
                <a:latin typeface="+mn-lt"/>
                <a:ea typeface="+mn-ea"/>
                <a:cs typeface="+mn-cs"/>
              </a:rPr>
              <a:t>然而隨著碳價提升，產品的價格會因為生產過程中的碳排放總量而漲價，抑或是廠商因政策法律、自身利益平衡使然未能將成本（使用、投資綠能的成本，為達碳排目標購買碳權或減排憑證的成本）轉嫁於消費者（家戶），產品價格可能出現倒掛，廠商未避免虧損而降低供給，所以排放量低的產品將會保有價格優勢，同理，於製造或是使用過程中會產生大量碳排的產品價格則會提高，自然地，消費者在選擇商品或是交通工具時會因為價格因素更輕像選擇便宜的低碳產品，而其他尚未納入碳權交易市場的廠商則有可能因為消費者的選擇提前佈局，開發更多低碳產品或改善供應鏈，否則便會陷入競爭劣勢。</a:t>
            </a:r>
            <a:endParaRPr lang="en-US" altLang="zh-TW" sz="1200" b="0" i="0" u="none" strike="noStrike" kern="1200" dirty="0">
              <a:solidFill>
                <a:schemeClr val="tx1"/>
              </a:solidFill>
              <a:effectLst/>
              <a:latin typeface="+mn-lt"/>
              <a:ea typeface="+mn-ea"/>
              <a:cs typeface="+mn-cs"/>
            </a:endParaRPr>
          </a:p>
          <a:p>
            <a:endParaRPr lang="en-US" altLang="zh-TW" sz="1200" b="0" i="0" u="none" strike="noStrike" kern="1200" dirty="0">
              <a:solidFill>
                <a:schemeClr val="tx1"/>
              </a:solidFill>
              <a:effectLst/>
              <a:latin typeface="+mn-lt"/>
              <a:ea typeface="+mn-ea"/>
              <a:cs typeface="+mn-cs"/>
            </a:endParaRPr>
          </a:p>
          <a:p>
            <a:endParaRPr kumimoji="1" lang="zh-TW" altLang="en-US" dirty="0"/>
          </a:p>
        </p:txBody>
      </p:sp>
      <p:sp>
        <p:nvSpPr>
          <p:cNvPr id="4" name="投影片編號版面配置區 3"/>
          <p:cNvSpPr>
            <a:spLocks noGrp="1"/>
          </p:cNvSpPr>
          <p:nvPr>
            <p:ph type="sldNum" sz="quarter" idx="5"/>
          </p:nvPr>
        </p:nvSpPr>
        <p:spPr/>
        <p:txBody>
          <a:bodyPr/>
          <a:lstStyle/>
          <a:p>
            <a:fld id="{6A883C47-4781-4340-BF5C-0F9F4F190DF4}" type="slidenum">
              <a:rPr lang="zh-TW" altLang="en-US" smtClean="0"/>
              <a:t>7</a:t>
            </a:fld>
            <a:endParaRPr lang="zh-TW" altLang="en-US"/>
          </a:p>
        </p:txBody>
      </p:sp>
    </p:spTree>
    <p:extLst>
      <p:ext uri="{BB962C8B-B14F-4D97-AF65-F5344CB8AC3E}">
        <p14:creationId xmlns:p14="http://schemas.microsoft.com/office/powerpoint/2010/main" val="217198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dirty="0">
                <a:solidFill>
                  <a:schemeClr val="tx1"/>
                </a:solidFill>
                <a:effectLst/>
                <a:latin typeface="+mn-lt"/>
                <a:ea typeface="+mn-ea"/>
                <a:cs typeface="+mn-cs"/>
              </a:rPr>
              <a:t>如何加速碳中和並且改變人們的選擇與習慣呢</a:t>
            </a:r>
            <a:endParaRPr kumimoji="1" lang="en-US" altLang="zh-TW" dirty="0"/>
          </a:p>
          <a:p>
            <a:endParaRPr kumimoji="1" lang="en-US" altLang="zh-TW" dirty="0"/>
          </a:p>
          <a:p>
            <a:r>
              <a:rPr kumimoji="1" lang="zh-TW" altLang="en-US" dirty="0"/>
              <a:t>一種針對個人減排行動的影響力實驗，同時藉由社群、娛樂性等價值轉移來探討是否顯著影響</a:t>
            </a:r>
            <a:r>
              <a:rPr kumimoji="1" lang="en-US" altLang="zh-TW" dirty="0"/>
              <a:t>/</a:t>
            </a:r>
            <a:r>
              <a:rPr kumimoji="1" lang="zh-TW" altLang="en-US" dirty="0"/>
              <a:t>刺激消費者作出永續的生活方方式或習慣轉變 是一種</a:t>
            </a:r>
            <a:r>
              <a:rPr kumimoji="1" lang="en-US" altLang="zh-TW" dirty="0"/>
              <a:t>POC(proof of concept)</a:t>
            </a:r>
            <a:r>
              <a:rPr kumimoji="1" lang="zh-TW" altLang="en-US" dirty="0"/>
              <a:t>，例如一種區域性的實驗</a:t>
            </a:r>
            <a:endParaRPr kumimoji="1" lang="en-US" altLang="zh-TW" dirty="0"/>
          </a:p>
          <a:p>
            <a:endParaRPr kumimoji="1" lang="en-US" altLang="zh-TW" dirty="0"/>
          </a:p>
          <a:p>
            <a:pPr rtl="0"/>
            <a:r>
              <a:rPr lang="zh-TW" altLang="en-US" sz="1200" b="0" i="0" u="none" strike="noStrike" kern="1200" dirty="0">
                <a:solidFill>
                  <a:schemeClr val="tx1"/>
                </a:solidFill>
                <a:effectLst/>
                <a:latin typeface="+mn-lt"/>
                <a:ea typeface="+mn-ea"/>
                <a:cs typeface="+mn-cs"/>
              </a:rPr>
              <a:t>排除資金投入、低碳排的基礎設施、能源政策等條件</a:t>
            </a:r>
            <a:endParaRPr lang="en-US" altLang="zh-TW" sz="1200" b="0" i="0" u="none" strike="noStrike" kern="1200" dirty="0">
              <a:solidFill>
                <a:schemeClr val="tx1"/>
              </a:solidFill>
              <a:effectLst/>
              <a:latin typeface="+mn-lt"/>
              <a:ea typeface="+mn-ea"/>
              <a:cs typeface="+mn-cs"/>
            </a:endParaRPr>
          </a:p>
          <a:p>
            <a:pPr rtl="0"/>
            <a:r>
              <a:rPr lang="zh-TW" altLang="en-US" sz="1200" b="0" i="0" u="none" strike="noStrike" kern="1200" dirty="0">
                <a:solidFill>
                  <a:schemeClr val="tx1"/>
                </a:solidFill>
                <a:effectLst/>
                <a:latin typeface="+mn-lt"/>
                <a:ea typeface="+mn-ea"/>
                <a:cs typeface="+mn-cs"/>
              </a:rPr>
              <a:t>瞄準人均碳排中佔比不斐的交通為主體帶入社交軟件、娛樂</a:t>
            </a:r>
            <a:r>
              <a:rPr lang="en-US" altLang="zh-TW" sz="1200" b="0" i="0" u="none" strike="noStrike" kern="1200" dirty="0">
                <a:solidFill>
                  <a:schemeClr val="tx1"/>
                </a:solidFill>
                <a:effectLst/>
                <a:latin typeface="+mn-lt"/>
                <a:ea typeface="+mn-ea"/>
                <a:cs typeface="+mn-cs"/>
              </a:rPr>
              <a:t>app</a:t>
            </a:r>
            <a:r>
              <a:rPr lang="zh-TW" altLang="en-US" sz="1200" b="0" i="0" u="none" strike="noStrike" kern="1200" dirty="0">
                <a:solidFill>
                  <a:schemeClr val="tx1"/>
                </a:solidFill>
                <a:effectLst/>
                <a:latin typeface="+mn-lt"/>
                <a:ea typeface="+mn-ea"/>
                <a:cs typeface="+mn-cs"/>
              </a:rPr>
              <a:t>的價值主張為環保減碳議題另闢出路，在減碳同時帶來另一種新鮮的生活節奏</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型態</a:t>
            </a:r>
          </a:p>
          <a:p>
            <a:pPr rtl="0"/>
            <a:r>
              <a:rPr lang="zh-TW" altLang="en-US" sz="1200" b="0" i="0" u="none" strike="noStrike" kern="1200" dirty="0">
                <a:solidFill>
                  <a:schemeClr val="tx1"/>
                </a:solidFill>
                <a:effectLst/>
                <a:latin typeface="+mn-lt"/>
                <a:ea typeface="+mn-ea"/>
                <a:cs typeface="+mn-cs"/>
              </a:rPr>
              <a:t>透過預測技術分析使用者的通勤方式，預測使用者生活、交通碳排，並導入碳積分制度等功能，以柔性、學習成本低的策略漸進地將以往傳達環保</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減碳意識的直接性轉移到趣味性</a:t>
            </a:r>
          </a:p>
          <a:p>
            <a:br>
              <a:rPr lang="zh-TW" altLang="en-US" dirty="0"/>
            </a:br>
            <a:br>
              <a:rPr lang="zh-TW" altLang="en-US" dirty="0"/>
            </a:br>
            <a:endParaRPr kumimoji="1" lang="zh-TW" altLang="en-US" dirty="0"/>
          </a:p>
        </p:txBody>
      </p:sp>
      <p:sp>
        <p:nvSpPr>
          <p:cNvPr id="4" name="投影片編號版面配置區 3"/>
          <p:cNvSpPr>
            <a:spLocks noGrp="1"/>
          </p:cNvSpPr>
          <p:nvPr>
            <p:ph type="sldNum" sz="quarter" idx="5"/>
          </p:nvPr>
        </p:nvSpPr>
        <p:spPr/>
        <p:txBody>
          <a:bodyPr/>
          <a:lstStyle/>
          <a:p>
            <a:fld id="{6A883C47-4781-4340-BF5C-0F9F4F190DF4}" type="slidenum">
              <a:rPr lang="zh-TW" altLang="en-US" smtClean="0"/>
              <a:t>9</a:t>
            </a:fld>
            <a:endParaRPr lang="zh-TW" altLang="en-US"/>
          </a:p>
        </p:txBody>
      </p:sp>
    </p:spTree>
    <p:extLst>
      <p:ext uri="{BB962C8B-B14F-4D97-AF65-F5344CB8AC3E}">
        <p14:creationId xmlns:p14="http://schemas.microsoft.com/office/powerpoint/2010/main" val="13806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配合社群挑戰的功能，提供使用者共同協作地圖作為挑戰分享</a:t>
            </a:r>
          </a:p>
          <a:p>
            <a:endParaRPr kumimoji="1" lang="zh-TW" altLang="en-US" dirty="0"/>
          </a:p>
        </p:txBody>
      </p:sp>
      <p:sp>
        <p:nvSpPr>
          <p:cNvPr id="4" name="投影片編號版面配置區 3"/>
          <p:cNvSpPr>
            <a:spLocks noGrp="1"/>
          </p:cNvSpPr>
          <p:nvPr>
            <p:ph type="sldNum" sz="quarter" idx="5"/>
          </p:nvPr>
        </p:nvSpPr>
        <p:spPr/>
        <p:txBody>
          <a:bodyPr/>
          <a:lstStyle/>
          <a:p>
            <a:fld id="{6A883C47-4781-4340-BF5C-0F9F4F190DF4}" type="slidenum">
              <a:rPr lang="zh-TW" altLang="en-US" smtClean="0"/>
              <a:t>18</a:t>
            </a:fld>
            <a:endParaRPr lang="zh-TW" altLang="en-US"/>
          </a:p>
        </p:txBody>
      </p:sp>
    </p:spTree>
    <p:extLst>
      <p:ext uri="{BB962C8B-B14F-4D97-AF65-F5344CB8AC3E}">
        <p14:creationId xmlns:p14="http://schemas.microsoft.com/office/powerpoint/2010/main" val="3565717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SDG 9 </a:t>
            </a:r>
            <a:r>
              <a:rPr lang="zh-TW" altLang="en-US" sz="1200" kern="1200" dirty="0">
                <a:solidFill>
                  <a:schemeClr val="tx1"/>
                </a:solidFill>
                <a:effectLst/>
                <a:latin typeface="+mn-lt"/>
                <a:ea typeface="+mn-ea"/>
                <a:cs typeface="+mn-cs"/>
              </a:rPr>
              <a:t>工業化、創新及基礎建設：建立具有韌性的基礎建設，促進包容且永續的工業，並加速創新</a:t>
            </a:r>
          </a:p>
          <a:p>
            <a:r>
              <a:rPr lang="en-US" altLang="zh-TW" sz="1200" kern="1200" dirty="0">
                <a:solidFill>
                  <a:schemeClr val="tx1"/>
                </a:solidFill>
                <a:effectLst/>
                <a:latin typeface="+mn-lt"/>
                <a:ea typeface="+mn-ea"/>
                <a:cs typeface="+mn-cs"/>
              </a:rPr>
              <a:t>SDG 12 </a:t>
            </a:r>
            <a:r>
              <a:rPr lang="zh-TW" altLang="en-US" sz="1200" kern="1200" dirty="0">
                <a:solidFill>
                  <a:schemeClr val="tx1"/>
                </a:solidFill>
                <a:effectLst/>
                <a:latin typeface="+mn-lt"/>
                <a:ea typeface="+mn-ea"/>
                <a:cs typeface="+mn-cs"/>
              </a:rPr>
              <a:t>責任消費及生產：促進綠色經濟，確保永續消費及生產模式</a:t>
            </a:r>
          </a:p>
          <a:p>
            <a:r>
              <a:rPr lang="en-US" altLang="zh-TW" sz="1200" kern="1200" dirty="0">
                <a:solidFill>
                  <a:schemeClr val="tx1"/>
                </a:solidFill>
                <a:effectLst/>
                <a:latin typeface="+mn-lt"/>
                <a:ea typeface="+mn-ea"/>
                <a:cs typeface="+mn-cs"/>
              </a:rPr>
              <a:t>SDG 13 </a:t>
            </a:r>
            <a:r>
              <a:rPr lang="zh-TW" altLang="en-US" sz="1200" kern="1200" dirty="0">
                <a:solidFill>
                  <a:schemeClr val="tx1"/>
                </a:solidFill>
                <a:effectLst/>
                <a:latin typeface="+mn-lt"/>
                <a:ea typeface="+mn-ea"/>
                <a:cs typeface="+mn-cs"/>
              </a:rPr>
              <a:t>氣候行動：完備減緩調適行動，以因應氣候變遷及其影響</a:t>
            </a:r>
          </a:p>
          <a:p>
            <a:r>
              <a:rPr lang="en-US" altLang="zh-TW" sz="1200" kern="1200" dirty="0">
                <a:solidFill>
                  <a:schemeClr val="tx1"/>
                </a:solidFill>
                <a:effectLst/>
                <a:latin typeface="+mn-lt"/>
                <a:ea typeface="+mn-ea"/>
                <a:cs typeface="+mn-cs"/>
              </a:rPr>
              <a:t>SDG 17 </a:t>
            </a:r>
            <a:r>
              <a:rPr lang="zh-TW" altLang="en-US" sz="1200" kern="1200" dirty="0">
                <a:solidFill>
                  <a:schemeClr val="tx1"/>
                </a:solidFill>
                <a:effectLst/>
                <a:latin typeface="+mn-lt"/>
                <a:ea typeface="+mn-ea"/>
                <a:cs typeface="+mn-cs"/>
              </a:rPr>
              <a:t>多元夥伴關係：建立多元夥伴關係，協力促進永續願景</a:t>
            </a:r>
          </a:p>
          <a:p>
            <a:endParaRPr kumimoji="1" lang="zh-TW" altLang="en-US" dirty="0"/>
          </a:p>
        </p:txBody>
      </p:sp>
      <p:sp>
        <p:nvSpPr>
          <p:cNvPr id="4" name="投影片編號版面配置區 3"/>
          <p:cNvSpPr>
            <a:spLocks noGrp="1"/>
          </p:cNvSpPr>
          <p:nvPr>
            <p:ph type="sldNum" sz="quarter" idx="5"/>
          </p:nvPr>
        </p:nvSpPr>
        <p:spPr/>
        <p:txBody>
          <a:bodyPr/>
          <a:lstStyle/>
          <a:p>
            <a:fld id="{6A883C47-4781-4340-BF5C-0F9F4F190DF4}" type="slidenum">
              <a:rPr lang="zh-TW" altLang="en-US" smtClean="0"/>
              <a:t>23</a:t>
            </a:fld>
            <a:endParaRPr lang="zh-TW" altLang="en-US"/>
          </a:p>
        </p:txBody>
      </p:sp>
    </p:spTree>
    <p:extLst>
      <p:ext uri="{BB962C8B-B14F-4D97-AF65-F5344CB8AC3E}">
        <p14:creationId xmlns:p14="http://schemas.microsoft.com/office/powerpoint/2010/main" val="215141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https://www.irasutoya.com/2018/12/blog-post_393.html#random</a:t>
            </a:r>
            <a:endParaRPr lang="zh-TW" altLang="en-US" dirty="0"/>
          </a:p>
        </p:txBody>
      </p:sp>
      <p:sp>
        <p:nvSpPr>
          <p:cNvPr id="4" name="投影片編號版面配置區 3"/>
          <p:cNvSpPr>
            <a:spLocks noGrp="1"/>
          </p:cNvSpPr>
          <p:nvPr>
            <p:ph type="sldNum" sz="quarter" idx="5"/>
          </p:nvPr>
        </p:nvSpPr>
        <p:spPr/>
        <p:txBody>
          <a:bodyPr/>
          <a:lstStyle/>
          <a:p>
            <a:fld id="{6A883C47-4781-4340-BF5C-0F9F4F190DF4}" type="slidenum">
              <a:rPr lang="zh-TW" altLang="en-US" smtClean="0"/>
              <a:t>25</a:t>
            </a:fld>
            <a:endParaRPr lang="zh-TW" altLang="en-US"/>
          </a:p>
        </p:txBody>
      </p:sp>
    </p:spTree>
    <p:extLst>
      <p:ext uri="{BB962C8B-B14F-4D97-AF65-F5344CB8AC3E}">
        <p14:creationId xmlns:p14="http://schemas.microsoft.com/office/powerpoint/2010/main" val="143088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489BB3-87F0-41F9-8DCC-8A8D33A3977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16A8CE9-CF9A-4CF8-A3C6-4E191D433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7AF84FA-7B02-46E1-A5CD-DC93B508B103}"/>
              </a:ext>
            </a:extLst>
          </p:cNvPr>
          <p:cNvSpPr>
            <a:spLocks noGrp="1"/>
          </p:cNvSpPr>
          <p:nvPr>
            <p:ph type="dt" sz="half" idx="10"/>
          </p:nvPr>
        </p:nvSpPr>
        <p:spPr/>
        <p:txBody>
          <a:bodyPr/>
          <a:lstStyle/>
          <a:p>
            <a:fld id="{F0F38F2B-964F-4C72-BCF5-32C3C4AF5283}" type="datetimeFigureOut">
              <a:rPr lang="zh-TW" altLang="en-US" smtClean="0"/>
              <a:t>2021/10/13</a:t>
            </a:fld>
            <a:endParaRPr lang="zh-TW" altLang="en-US"/>
          </a:p>
        </p:txBody>
      </p:sp>
      <p:sp>
        <p:nvSpPr>
          <p:cNvPr id="5" name="頁尾版面配置區 4">
            <a:extLst>
              <a:ext uri="{FF2B5EF4-FFF2-40B4-BE49-F238E27FC236}">
                <a16:creationId xmlns:a16="http://schemas.microsoft.com/office/drawing/2014/main" id="{29A37635-DCBB-4384-867A-94EE41F9A35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B30C99-6502-4412-8D8E-FC201BF3C06D}"/>
              </a:ext>
            </a:extLst>
          </p:cNvPr>
          <p:cNvSpPr>
            <a:spLocks noGrp="1"/>
          </p:cNvSpPr>
          <p:nvPr>
            <p:ph type="sldNum" sz="quarter" idx="12"/>
          </p:nvPr>
        </p:nvSpPr>
        <p:spPr/>
        <p:txBody>
          <a:body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403250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ED1E51-9622-45BE-B002-0EF2EFB8D34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6E40893D-1E8C-44AE-8B12-53E687BCCDE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A53862-E5ED-4A9F-8579-7D12CC8F292C}"/>
              </a:ext>
            </a:extLst>
          </p:cNvPr>
          <p:cNvSpPr>
            <a:spLocks noGrp="1"/>
          </p:cNvSpPr>
          <p:nvPr>
            <p:ph type="dt" sz="half" idx="10"/>
          </p:nvPr>
        </p:nvSpPr>
        <p:spPr/>
        <p:txBody>
          <a:bodyPr/>
          <a:lstStyle/>
          <a:p>
            <a:fld id="{F0F38F2B-964F-4C72-BCF5-32C3C4AF5283}" type="datetimeFigureOut">
              <a:rPr lang="zh-TW" altLang="en-US" smtClean="0"/>
              <a:t>2021/10/13</a:t>
            </a:fld>
            <a:endParaRPr lang="zh-TW" altLang="en-US"/>
          </a:p>
        </p:txBody>
      </p:sp>
      <p:sp>
        <p:nvSpPr>
          <p:cNvPr id="5" name="頁尾版面配置區 4">
            <a:extLst>
              <a:ext uri="{FF2B5EF4-FFF2-40B4-BE49-F238E27FC236}">
                <a16:creationId xmlns:a16="http://schemas.microsoft.com/office/drawing/2014/main" id="{085D4962-D2D9-4CA4-9C47-6356532D8E5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6F959A5-BFDC-460C-9A9B-C9A50C8F4D57}"/>
              </a:ext>
            </a:extLst>
          </p:cNvPr>
          <p:cNvSpPr>
            <a:spLocks noGrp="1"/>
          </p:cNvSpPr>
          <p:nvPr>
            <p:ph type="sldNum" sz="quarter" idx="12"/>
          </p:nvPr>
        </p:nvSpPr>
        <p:spPr/>
        <p:txBody>
          <a:body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42866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9043230-8FBE-4590-B94E-AD56ADDDBFC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428509F-D029-4D07-B7A4-134D03713D8E}"/>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AE7162C-84D9-4F8F-A49D-37E9F88490DC}"/>
              </a:ext>
            </a:extLst>
          </p:cNvPr>
          <p:cNvSpPr>
            <a:spLocks noGrp="1"/>
          </p:cNvSpPr>
          <p:nvPr>
            <p:ph type="dt" sz="half" idx="10"/>
          </p:nvPr>
        </p:nvSpPr>
        <p:spPr/>
        <p:txBody>
          <a:bodyPr/>
          <a:lstStyle/>
          <a:p>
            <a:fld id="{F0F38F2B-964F-4C72-BCF5-32C3C4AF5283}" type="datetimeFigureOut">
              <a:rPr lang="zh-TW" altLang="en-US" smtClean="0"/>
              <a:t>2021/10/13</a:t>
            </a:fld>
            <a:endParaRPr lang="zh-TW" altLang="en-US"/>
          </a:p>
        </p:txBody>
      </p:sp>
      <p:sp>
        <p:nvSpPr>
          <p:cNvPr id="5" name="頁尾版面配置區 4">
            <a:extLst>
              <a:ext uri="{FF2B5EF4-FFF2-40B4-BE49-F238E27FC236}">
                <a16:creationId xmlns:a16="http://schemas.microsoft.com/office/drawing/2014/main" id="{333EA3CA-79F9-46AB-9428-3AE63467655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5ED324F-07E4-41C2-8FDE-6ED42BBB93AF}"/>
              </a:ext>
            </a:extLst>
          </p:cNvPr>
          <p:cNvSpPr>
            <a:spLocks noGrp="1"/>
          </p:cNvSpPr>
          <p:nvPr>
            <p:ph type="sldNum" sz="quarter" idx="12"/>
          </p:nvPr>
        </p:nvSpPr>
        <p:spPr/>
        <p:txBody>
          <a:body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2399406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BB8CE6-72B7-4C51-B177-B9616809E14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2DF35A2-0EED-4A41-AF69-F049B0D90B8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550674C-45E7-4682-B21F-248F1F0362B7}"/>
              </a:ext>
            </a:extLst>
          </p:cNvPr>
          <p:cNvSpPr>
            <a:spLocks noGrp="1"/>
          </p:cNvSpPr>
          <p:nvPr>
            <p:ph type="dt" sz="half" idx="10"/>
          </p:nvPr>
        </p:nvSpPr>
        <p:spPr/>
        <p:txBody>
          <a:bodyPr/>
          <a:lstStyle/>
          <a:p>
            <a:fld id="{F0F38F2B-964F-4C72-BCF5-32C3C4AF5283}" type="datetimeFigureOut">
              <a:rPr lang="zh-TW" altLang="en-US" smtClean="0"/>
              <a:t>2021/10/13</a:t>
            </a:fld>
            <a:endParaRPr lang="zh-TW" altLang="en-US"/>
          </a:p>
        </p:txBody>
      </p:sp>
      <p:sp>
        <p:nvSpPr>
          <p:cNvPr id="5" name="頁尾版面配置區 4">
            <a:extLst>
              <a:ext uri="{FF2B5EF4-FFF2-40B4-BE49-F238E27FC236}">
                <a16:creationId xmlns:a16="http://schemas.microsoft.com/office/drawing/2014/main" id="{E6CA3E1C-A332-4D32-B0D4-94088577231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C3C9D01-2270-48D2-8B6F-1EC5B0AD880F}"/>
              </a:ext>
            </a:extLst>
          </p:cNvPr>
          <p:cNvSpPr>
            <a:spLocks noGrp="1"/>
          </p:cNvSpPr>
          <p:nvPr>
            <p:ph type="sldNum" sz="quarter" idx="12"/>
          </p:nvPr>
        </p:nvSpPr>
        <p:spPr/>
        <p:txBody>
          <a:body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382351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C29C26-8CAD-4531-ADBC-CC86E7C65D85}"/>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F96B34B-FE26-4B45-9F14-9081059E8E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665DEF31-2B53-455B-BD93-2639D5321052}"/>
              </a:ext>
            </a:extLst>
          </p:cNvPr>
          <p:cNvSpPr>
            <a:spLocks noGrp="1"/>
          </p:cNvSpPr>
          <p:nvPr>
            <p:ph type="dt" sz="half" idx="10"/>
          </p:nvPr>
        </p:nvSpPr>
        <p:spPr/>
        <p:txBody>
          <a:bodyPr/>
          <a:lstStyle/>
          <a:p>
            <a:fld id="{F0F38F2B-964F-4C72-BCF5-32C3C4AF5283}" type="datetimeFigureOut">
              <a:rPr lang="zh-TW" altLang="en-US" smtClean="0"/>
              <a:t>2021/10/13</a:t>
            </a:fld>
            <a:endParaRPr lang="zh-TW" altLang="en-US"/>
          </a:p>
        </p:txBody>
      </p:sp>
      <p:sp>
        <p:nvSpPr>
          <p:cNvPr id="5" name="頁尾版面配置區 4">
            <a:extLst>
              <a:ext uri="{FF2B5EF4-FFF2-40B4-BE49-F238E27FC236}">
                <a16:creationId xmlns:a16="http://schemas.microsoft.com/office/drawing/2014/main" id="{E6C15D2C-C6AA-48C6-AE3B-D67FC6E709C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EC946A-6046-40F2-ACBE-CAEA0C7BBD96}"/>
              </a:ext>
            </a:extLst>
          </p:cNvPr>
          <p:cNvSpPr>
            <a:spLocks noGrp="1"/>
          </p:cNvSpPr>
          <p:nvPr>
            <p:ph type="sldNum" sz="quarter" idx="12"/>
          </p:nvPr>
        </p:nvSpPr>
        <p:spPr/>
        <p:txBody>
          <a:body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2278822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3B8CB0-7D5C-41DA-B631-5B1B1D5A2A6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F6F9487-2598-4A15-92BA-55D71826C79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9C91C9F6-7271-4E75-B08C-F900501CEB4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FD4723C-3E99-4EA6-8888-2FB92BDB7951}"/>
              </a:ext>
            </a:extLst>
          </p:cNvPr>
          <p:cNvSpPr>
            <a:spLocks noGrp="1"/>
          </p:cNvSpPr>
          <p:nvPr>
            <p:ph type="dt" sz="half" idx="10"/>
          </p:nvPr>
        </p:nvSpPr>
        <p:spPr/>
        <p:txBody>
          <a:bodyPr/>
          <a:lstStyle/>
          <a:p>
            <a:fld id="{F0F38F2B-964F-4C72-BCF5-32C3C4AF5283}" type="datetimeFigureOut">
              <a:rPr lang="zh-TW" altLang="en-US" smtClean="0"/>
              <a:t>2021/10/13</a:t>
            </a:fld>
            <a:endParaRPr lang="zh-TW" altLang="en-US"/>
          </a:p>
        </p:txBody>
      </p:sp>
      <p:sp>
        <p:nvSpPr>
          <p:cNvPr id="6" name="頁尾版面配置區 5">
            <a:extLst>
              <a:ext uri="{FF2B5EF4-FFF2-40B4-BE49-F238E27FC236}">
                <a16:creationId xmlns:a16="http://schemas.microsoft.com/office/drawing/2014/main" id="{F564283B-1935-4E0D-BF54-F1B801858B8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20B215B-C637-4EEC-88B0-55855A4D0B0E}"/>
              </a:ext>
            </a:extLst>
          </p:cNvPr>
          <p:cNvSpPr>
            <a:spLocks noGrp="1"/>
          </p:cNvSpPr>
          <p:nvPr>
            <p:ph type="sldNum" sz="quarter" idx="12"/>
          </p:nvPr>
        </p:nvSpPr>
        <p:spPr/>
        <p:txBody>
          <a:body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63846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0F0123-CE07-4977-9D5E-12C78608D70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683CAB2-F030-4E55-86B7-D85D67240C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EEE8DB4-539A-40BC-A767-DD25B0DCF3A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5BA001A6-A8C1-4F04-A9C4-1BC505EC1A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D1D6902-0A33-455D-B449-B2E889ADA0D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E153D9-884C-4D04-A4D0-881CCF1625EF}"/>
              </a:ext>
            </a:extLst>
          </p:cNvPr>
          <p:cNvSpPr>
            <a:spLocks noGrp="1"/>
          </p:cNvSpPr>
          <p:nvPr>
            <p:ph type="dt" sz="half" idx="10"/>
          </p:nvPr>
        </p:nvSpPr>
        <p:spPr/>
        <p:txBody>
          <a:bodyPr/>
          <a:lstStyle/>
          <a:p>
            <a:fld id="{F0F38F2B-964F-4C72-BCF5-32C3C4AF5283}" type="datetimeFigureOut">
              <a:rPr lang="zh-TW" altLang="en-US" smtClean="0"/>
              <a:t>2021/10/13</a:t>
            </a:fld>
            <a:endParaRPr lang="zh-TW" altLang="en-US"/>
          </a:p>
        </p:txBody>
      </p:sp>
      <p:sp>
        <p:nvSpPr>
          <p:cNvPr id="8" name="頁尾版面配置區 7">
            <a:extLst>
              <a:ext uri="{FF2B5EF4-FFF2-40B4-BE49-F238E27FC236}">
                <a16:creationId xmlns:a16="http://schemas.microsoft.com/office/drawing/2014/main" id="{0FD2124E-659B-4956-80B5-08BFC2BAC92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89CD750-B065-4DDD-8C5C-FE096ECDA180}"/>
              </a:ext>
            </a:extLst>
          </p:cNvPr>
          <p:cNvSpPr>
            <a:spLocks noGrp="1"/>
          </p:cNvSpPr>
          <p:nvPr>
            <p:ph type="sldNum" sz="quarter" idx="12"/>
          </p:nvPr>
        </p:nvSpPr>
        <p:spPr/>
        <p:txBody>
          <a:body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228112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14B28D-6A96-4343-8902-EE49F234F7A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B20D35D-AE9B-402A-A7B7-D6A86072E1A1}"/>
              </a:ext>
            </a:extLst>
          </p:cNvPr>
          <p:cNvSpPr>
            <a:spLocks noGrp="1"/>
          </p:cNvSpPr>
          <p:nvPr>
            <p:ph type="dt" sz="half" idx="10"/>
          </p:nvPr>
        </p:nvSpPr>
        <p:spPr/>
        <p:txBody>
          <a:bodyPr/>
          <a:lstStyle/>
          <a:p>
            <a:fld id="{F0F38F2B-964F-4C72-BCF5-32C3C4AF5283}" type="datetimeFigureOut">
              <a:rPr lang="zh-TW" altLang="en-US" smtClean="0"/>
              <a:t>2021/10/13</a:t>
            </a:fld>
            <a:endParaRPr lang="zh-TW" altLang="en-US"/>
          </a:p>
        </p:txBody>
      </p:sp>
      <p:sp>
        <p:nvSpPr>
          <p:cNvPr id="4" name="頁尾版面配置區 3">
            <a:extLst>
              <a:ext uri="{FF2B5EF4-FFF2-40B4-BE49-F238E27FC236}">
                <a16:creationId xmlns:a16="http://schemas.microsoft.com/office/drawing/2014/main" id="{606BE537-1621-4DBE-A85E-55080ADD542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97E57346-8B7F-42F2-A3C4-816D70381DA2}"/>
              </a:ext>
            </a:extLst>
          </p:cNvPr>
          <p:cNvSpPr>
            <a:spLocks noGrp="1"/>
          </p:cNvSpPr>
          <p:nvPr>
            <p:ph type="sldNum" sz="quarter" idx="12"/>
          </p:nvPr>
        </p:nvSpPr>
        <p:spPr/>
        <p:txBody>
          <a:body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3115877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3682158-478B-4036-8B01-35F24B4CB236}"/>
              </a:ext>
            </a:extLst>
          </p:cNvPr>
          <p:cNvSpPr>
            <a:spLocks noGrp="1"/>
          </p:cNvSpPr>
          <p:nvPr>
            <p:ph type="dt" sz="half" idx="10"/>
          </p:nvPr>
        </p:nvSpPr>
        <p:spPr/>
        <p:txBody>
          <a:bodyPr/>
          <a:lstStyle/>
          <a:p>
            <a:fld id="{F0F38F2B-964F-4C72-BCF5-32C3C4AF5283}" type="datetimeFigureOut">
              <a:rPr lang="zh-TW" altLang="en-US" smtClean="0"/>
              <a:t>2021/10/13</a:t>
            </a:fld>
            <a:endParaRPr lang="zh-TW" altLang="en-US"/>
          </a:p>
        </p:txBody>
      </p:sp>
      <p:sp>
        <p:nvSpPr>
          <p:cNvPr id="3" name="頁尾版面配置區 2">
            <a:extLst>
              <a:ext uri="{FF2B5EF4-FFF2-40B4-BE49-F238E27FC236}">
                <a16:creationId xmlns:a16="http://schemas.microsoft.com/office/drawing/2014/main" id="{F872E74A-AF45-49A3-A243-FA1ED034F55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26E7505-F1F5-4A58-8560-56710BF3DC0B}"/>
              </a:ext>
            </a:extLst>
          </p:cNvPr>
          <p:cNvSpPr>
            <a:spLocks noGrp="1"/>
          </p:cNvSpPr>
          <p:nvPr>
            <p:ph type="sldNum" sz="quarter" idx="12"/>
          </p:nvPr>
        </p:nvSpPr>
        <p:spPr/>
        <p:txBody>
          <a:body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3458653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E1AFC5-F61C-4899-BFBC-CDB1F940DDD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D6E45FF-F495-42B3-8ECA-1FC91A4D96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690DD88-4B01-4468-8EFA-326721B10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10449ED-3D70-4AB6-ABB2-C6F40A921446}"/>
              </a:ext>
            </a:extLst>
          </p:cNvPr>
          <p:cNvSpPr>
            <a:spLocks noGrp="1"/>
          </p:cNvSpPr>
          <p:nvPr>
            <p:ph type="dt" sz="half" idx="10"/>
          </p:nvPr>
        </p:nvSpPr>
        <p:spPr/>
        <p:txBody>
          <a:bodyPr/>
          <a:lstStyle/>
          <a:p>
            <a:fld id="{F0F38F2B-964F-4C72-BCF5-32C3C4AF5283}" type="datetimeFigureOut">
              <a:rPr lang="zh-TW" altLang="en-US" smtClean="0"/>
              <a:t>2021/10/13</a:t>
            </a:fld>
            <a:endParaRPr lang="zh-TW" altLang="en-US"/>
          </a:p>
        </p:txBody>
      </p:sp>
      <p:sp>
        <p:nvSpPr>
          <p:cNvPr id="6" name="頁尾版面配置區 5">
            <a:extLst>
              <a:ext uri="{FF2B5EF4-FFF2-40B4-BE49-F238E27FC236}">
                <a16:creationId xmlns:a16="http://schemas.microsoft.com/office/drawing/2014/main" id="{8C5AB08B-3B60-40EB-90A1-7DEB2BB87F2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ACF11C4-8C1F-4294-9C0F-7EDBF927D9CA}"/>
              </a:ext>
            </a:extLst>
          </p:cNvPr>
          <p:cNvSpPr>
            <a:spLocks noGrp="1"/>
          </p:cNvSpPr>
          <p:nvPr>
            <p:ph type="sldNum" sz="quarter" idx="12"/>
          </p:nvPr>
        </p:nvSpPr>
        <p:spPr/>
        <p:txBody>
          <a:body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274871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14249-A3C2-4B6A-BF6A-C2F287FC91A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D89CAFD-2C96-495B-B277-4E442010C3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3D62420-BF3F-43C4-9282-693D3D782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857D19E-6A7F-4669-A65C-DABC2AAD2858}"/>
              </a:ext>
            </a:extLst>
          </p:cNvPr>
          <p:cNvSpPr>
            <a:spLocks noGrp="1"/>
          </p:cNvSpPr>
          <p:nvPr>
            <p:ph type="dt" sz="half" idx="10"/>
          </p:nvPr>
        </p:nvSpPr>
        <p:spPr/>
        <p:txBody>
          <a:bodyPr/>
          <a:lstStyle/>
          <a:p>
            <a:fld id="{F0F38F2B-964F-4C72-BCF5-32C3C4AF5283}" type="datetimeFigureOut">
              <a:rPr lang="zh-TW" altLang="en-US" smtClean="0"/>
              <a:t>2021/10/13</a:t>
            </a:fld>
            <a:endParaRPr lang="zh-TW" altLang="en-US"/>
          </a:p>
        </p:txBody>
      </p:sp>
      <p:sp>
        <p:nvSpPr>
          <p:cNvPr id="6" name="頁尾版面配置區 5">
            <a:extLst>
              <a:ext uri="{FF2B5EF4-FFF2-40B4-BE49-F238E27FC236}">
                <a16:creationId xmlns:a16="http://schemas.microsoft.com/office/drawing/2014/main" id="{313E352F-58B3-42CE-ADDC-1E8551460AC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0EC3354-CFA6-4276-B144-DD22C571C6E4}"/>
              </a:ext>
            </a:extLst>
          </p:cNvPr>
          <p:cNvSpPr>
            <a:spLocks noGrp="1"/>
          </p:cNvSpPr>
          <p:nvPr>
            <p:ph type="sldNum" sz="quarter" idx="12"/>
          </p:nvPr>
        </p:nvSpPr>
        <p:spPr/>
        <p:txBody>
          <a:body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3714181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C1F0958-C445-4DF8-BCB7-69508A43E6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1665CD7-EF4B-45CF-9A7A-502E2414A3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BF82D29-E2AD-4A3B-ADF1-0388F1ECF2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F38F2B-964F-4C72-BCF5-32C3C4AF5283}" type="datetimeFigureOut">
              <a:rPr lang="zh-TW" altLang="en-US" smtClean="0"/>
              <a:t>2021/10/13</a:t>
            </a:fld>
            <a:endParaRPr lang="zh-TW" altLang="en-US"/>
          </a:p>
        </p:txBody>
      </p:sp>
      <p:sp>
        <p:nvSpPr>
          <p:cNvPr id="5" name="頁尾版面配置區 4">
            <a:extLst>
              <a:ext uri="{FF2B5EF4-FFF2-40B4-BE49-F238E27FC236}">
                <a16:creationId xmlns:a16="http://schemas.microsoft.com/office/drawing/2014/main" id="{91CC5787-A1C7-45EE-BB56-5A36CF472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E72A052-088C-4347-AD61-CF5E4B3283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5128F6-5FB4-425A-A58E-FDB055E5036B}" type="slidenum">
              <a:rPr lang="zh-TW" altLang="en-US" smtClean="0"/>
              <a:t>‹#›</a:t>
            </a:fld>
            <a:endParaRPr lang="zh-TW" altLang="en-US"/>
          </a:p>
        </p:txBody>
      </p:sp>
    </p:spTree>
    <p:extLst>
      <p:ext uri="{BB962C8B-B14F-4D97-AF65-F5344CB8AC3E}">
        <p14:creationId xmlns:p14="http://schemas.microsoft.com/office/powerpoint/2010/main" val="1287882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0.png"/><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5.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方塊 25">
            <a:extLst>
              <a:ext uri="{FF2B5EF4-FFF2-40B4-BE49-F238E27FC236}">
                <a16:creationId xmlns:a16="http://schemas.microsoft.com/office/drawing/2014/main" id="{026195D6-B39F-40C4-84B9-218F17B4A4F9}"/>
              </a:ext>
            </a:extLst>
          </p:cNvPr>
          <p:cNvSpPr txBox="1"/>
          <p:nvPr/>
        </p:nvSpPr>
        <p:spPr>
          <a:xfrm>
            <a:off x="919579" y="-582557"/>
            <a:ext cx="1710985" cy="7755969"/>
          </a:xfrm>
          <a:prstGeom prst="rect">
            <a:avLst/>
          </a:prstGeom>
          <a:noFill/>
        </p:spPr>
        <p:txBody>
          <a:bodyPr wrap="square" rtlCol="0">
            <a:spAutoFit/>
          </a:bodyPr>
          <a:lstStyle/>
          <a:p>
            <a:r>
              <a:rPr lang="en-US" altLang="zh-TW" sz="49800" dirty="0">
                <a:solidFill>
                  <a:schemeClr val="bg2">
                    <a:lumMod val="25000"/>
                  </a:schemeClr>
                </a:solidFill>
                <a:latin typeface="Broadway" panose="04040905080B02020502" pitchFamily="82" charset="0"/>
              </a:rPr>
              <a:t>G</a:t>
            </a:r>
            <a:endParaRPr lang="zh-TW" altLang="en-US" sz="49800" dirty="0">
              <a:solidFill>
                <a:schemeClr val="bg2">
                  <a:lumMod val="25000"/>
                </a:schemeClr>
              </a:solidFill>
              <a:latin typeface="Broadway" panose="04040905080B02020502" pitchFamily="82" charset="0"/>
            </a:endParaRPr>
          </a:p>
        </p:txBody>
      </p:sp>
      <p:pic>
        <p:nvPicPr>
          <p:cNvPr id="3080" name="Picture 8" descr="シンプルな木のイラスト6">
            <a:extLst>
              <a:ext uri="{FF2B5EF4-FFF2-40B4-BE49-F238E27FC236}">
                <a16:creationId xmlns:a16="http://schemas.microsoft.com/office/drawing/2014/main" id="{30BDC1DB-E546-4A66-8486-E13691666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683" y="1487712"/>
            <a:ext cx="1408995" cy="16797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シンプルな木のイラスト2">
            <a:extLst>
              <a:ext uri="{FF2B5EF4-FFF2-40B4-BE49-F238E27FC236}">
                <a16:creationId xmlns:a16="http://schemas.microsoft.com/office/drawing/2014/main" id="{209F4818-0EB0-42A1-99FD-E5B950C0D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932" y="2304492"/>
            <a:ext cx="1198538" cy="14288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シンプルな木のイラスト4">
            <a:extLst>
              <a:ext uri="{FF2B5EF4-FFF2-40B4-BE49-F238E27FC236}">
                <a16:creationId xmlns:a16="http://schemas.microsoft.com/office/drawing/2014/main" id="{E07F481F-A834-450D-A755-ECF58F360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776" y="2432944"/>
            <a:ext cx="1287455" cy="174164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6396A765-7B2D-4698-82CC-8B0CD4FC6B4C}"/>
              </a:ext>
            </a:extLst>
          </p:cNvPr>
          <p:cNvGrpSpPr/>
          <p:nvPr/>
        </p:nvGrpSpPr>
        <p:grpSpPr>
          <a:xfrm>
            <a:off x="8532203" y="5472287"/>
            <a:ext cx="3120081" cy="923331"/>
            <a:chOff x="5218545" y="4863107"/>
            <a:chExt cx="1682127" cy="497794"/>
          </a:xfrm>
          <a:effectLst>
            <a:outerShdw blurRad="76200" dist="76200" dir="2700000" algn="tl" rotWithShape="0">
              <a:prstClr val="black">
                <a:alpha val="40000"/>
              </a:prstClr>
            </a:outerShdw>
          </a:effectLst>
        </p:grpSpPr>
        <p:sp>
          <p:nvSpPr>
            <p:cNvPr id="3" name="矩形: 圓角 2">
              <a:extLst>
                <a:ext uri="{FF2B5EF4-FFF2-40B4-BE49-F238E27FC236}">
                  <a16:creationId xmlns:a16="http://schemas.microsoft.com/office/drawing/2014/main" id="{D649C659-21D0-4757-88CA-0A7227EDFC1F}"/>
                </a:ext>
              </a:extLst>
            </p:cNvPr>
            <p:cNvSpPr/>
            <p:nvPr/>
          </p:nvSpPr>
          <p:spPr>
            <a:xfrm>
              <a:off x="5218545" y="4884243"/>
              <a:ext cx="1682127" cy="419855"/>
            </a:xfrm>
            <a:prstGeom prst="roundRect">
              <a:avLst>
                <a:gd name="adj" fmla="val 50000"/>
              </a:avLst>
            </a:prstGeom>
            <a:solidFill>
              <a:srgbClr val="9E3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1742089B-5F11-46B5-8FA4-C7D447834A74}"/>
                </a:ext>
              </a:extLst>
            </p:cNvPr>
            <p:cNvSpPr txBox="1"/>
            <p:nvPr/>
          </p:nvSpPr>
          <p:spPr>
            <a:xfrm>
              <a:off x="5316658" y="4863107"/>
              <a:ext cx="1485900" cy="497794"/>
            </a:xfrm>
            <a:prstGeom prst="rect">
              <a:avLst/>
            </a:prstGeom>
            <a:noFill/>
            <a:effectLst/>
          </p:spPr>
          <p:txBody>
            <a:bodyPr wrap="square" rtlCol="0">
              <a:spAutoFit/>
            </a:bodyPr>
            <a:lstStyle/>
            <a:p>
              <a:pPr algn="ctr"/>
              <a:r>
                <a:rPr lang="en-US" altLang="zh-TW" sz="5400" b="1" spc="300" dirty="0" err="1">
                  <a:solidFill>
                    <a:srgbClr val="F5EEDF"/>
                  </a:solidFill>
                  <a:latin typeface="Galpon black" panose="00000500000000000000" pitchFamily="50" charset="0"/>
                  <a:ea typeface="HanyiSentyZhao" panose="03000600000000000000" pitchFamily="66" charset="-120"/>
                </a:rPr>
                <a:t>sTART</a:t>
              </a:r>
              <a:endParaRPr lang="zh-TW" altLang="en-US" sz="5400" b="1" spc="300" dirty="0">
                <a:solidFill>
                  <a:srgbClr val="F5EEDF"/>
                </a:solidFill>
                <a:latin typeface="Galpon black" panose="00000500000000000000" pitchFamily="50" charset="0"/>
                <a:ea typeface="HanyiSentyZhao" panose="03000600000000000000" pitchFamily="66" charset="-120"/>
              </a:endParaRPr>
            </a:p>
          </p:txBody>
        </p:sp>
      </p:grpSp>
      <p:grpSp>
        <p:nvGrpSpPr>
          <p:cNvPr id="13" name="群組 12">
            <a:extLst>
              <a:ext uri="{FF2B5EF4-FFF2-40B4-BE49-F238E27FC236}">
                <a16:creationId xmlns:a16="http://schemas.microsoft.com/office/drawing/2014/main" id="{182AC8BA-4A7D-45CC-AF71-0CF3380AA805}"/>
              </a:ext>
            </a:extLst>
          </p:cNvPr>
          <p:cNvGrpSpPr/>
          <p:nvPr/>
        </p:nvGrpSpPr>
        <p:grpSpPr>
          <a:xfrm>
            <a:off x="5198874" y="3927814"/>
            <a:ext cx="3660516" cy="1790174"/>
            <a:chOff x="5198874" y="3927814"/>
            <a:chExt cx="3660516" cy="1790174"/>
          </a:xfrm>
        </p:grpSpPr>
        <p:sp>
          <p:nvSpPr>
            <p:cNvPr id="27" name="文字方塊 26">
              <a:extLst>
                <a:ext uri="{FF2B5EF4-FFF2-40B4-BE49-F238E27FC236}">
                  <a16:creationId xmlns:a16="http://schemas.microsoft.com/office/drawing/2014/main" id="{D3996829-F9EC-4522-B031-9EAF282B87AE}"/>
                </a:ext>
              </a:extLst>
            </p:cNvPr>
            <p:cNvSpPr txBox="1"/>
            <p:nvPr/>
          </p:nvSpPr>
          <p:spPr>
            <a:xfrm>
              <a:off x="5198874" y="4702325"/>
              <a:ext cx="2473049" cy="1015663"/>
            </a:xfrm>
            <a:prstGeom prst="rect">
              <a:avLst/>
            </a:prstGeom>
            <a:noFill/>
          </p:spPr>
          <p:txBody>
            <a:bodyPr wrap="square" rtlCol="0">
              <a:spAutoFit/>
            </a:bodyPr>
            <a:lstStyle/>
            <a:p>
              <a:r>
                <a:rPr lang="en-US" altLang="zh-TW" sz="6000" spc="600" dirty="0" err="1">
                  <a:solidFill>
                    <a:schemeClr val="bg2">
                      <a:lumMod val="25000"/>
                    </a:schemeClr>
                  </a:solidFill>
                  <a:latin typeface="Broadway" panose="04040905080B02020502" pitchFamily="82" charset="0"/>
                </a:rPr>
                <a:t>reen</a:t>
              </a:r>
              <a:endParaRPr lang="zh-TW" altLang="en-US" sz="6000" spc="600" dirty="0">
                <a:solidFill>
                  <a:schemeClr val="bg2">
                    <a:lumMod val="25000"/>
                  </a:schemeClr>
                </a:solidFill>
                <a:latin typeface="Broadway" panose="04040905080B02020502" pitchFamily="82" charset="0"/>
              </a:endParaRPr>
            </a:p>
          </p:txBody>
        </p:sp>
        <p:sp>
          <p:nvSpPr>
            <p:cNvPr id="28" name="文字方塊 27">
              <a:extLst>
                <a:ext uri="{FF2B5EF4-FFF2-40B4-BE49-F238E27FC236}">
                  <a16:creationId xmlns:a16="http://schemas.microsoft.com/office/drawing/2014/main" id="{8D665129-6B90-45C9-A17C-36D6C94D93ED}"/>
                </a:ext>
              </a:extLst>
            </p:cNvPr>
            <p:cNvSpPr txBox="1"/>
            <p:nvPr/>
          </p:nvSpPr>
          <p:spPr>
            <a:xfrm>
              <a:off x="5915112" y="3927814"/>
              <a:ext cx="2944278" cy="1015663"/>
            </a:xfrm>
            <a:prstGeom prst="rect">
              <a:avLst/>
            </a:prstGeom>
            <a:noFill/>
          </p:spPr>
          <p:txBody>
            <a:bodyPr wrap="square" rtlCol="0">
              <a:spAutoFit/>
            </a:bodyPr>
            <a:lstStyle/>
            <a:p>
              <a:r>
                <a:rPr lang="en-US" altLang="zh-TW" sz="6000" spc="600" dirty="0" err="1">
                  <a:solidFill>
                    <a:schemeClr val="bg2">
                      <a:lumMod val="25000"/>
                    </a:schemeClr>
                  </a:solidFill>
                  <a:latin typeface="Broadway" panose="04040905080B02020502" pitchFamily="82" charset="0"/>
                </a:rPr>
                <a:t>ather</a:t>
              </a:r>
              <a:endParaRPr lang="zh-TW" altLang="en-US" sz="6000" spc="600" dirty="0">
                <a:solidFill>
                  <a:schemeClr val="bg2">
                    <a:lumMod val="25000"/>
                  </a:schemeClr>
                </a:solidFill>
                <a:latin typeface="Broadway" panose="04040905080B02020502" pitchFamily="82" charset="0"/>
              </a:endParaRPr>
            </a:p>
          </p:txBody>
        </p:sp>
      </p:grpSp>
      <p:sp>
        <p:nvSpPr>
          <p:cNvPr id="31" name="文字方塊 30">
            <a:extLst>
              <a:ext uri="{FF2B5EF4-FFF2-40B4-BE49-F238E27FC236}">
                <a16:creationId xmlns:a16="http://schemas.microsoft.com/office/drawing/2014/main" id="{D0CF54F7-08EB-4393-A3EC-85A614EE2E4A}"/>
              </a:ext>
            </a:extLst>
          </p:cNvPr>
          <p:cNvSpPr txBox="1"/>
          <p:nvPr/>
        </p:nvSpPr>
        <p:spPr>
          <a:xfrm>
            <a:off x="5791986" y="1686916"/>
            <a:ext cx="5480435" cy="1142236"/>
          </a:xfrm>
          <a:prstGeom prst="rect">
            <a:avLst/>
          </a:prstGeom>
          <a:noFill/>
        </p:spPr>
        <p:txBody>
          <a:bodyPr wrap="square">
            <a:spAutoFit/>
          </a:bodyPr>
          <a:lstStyle/>
          <a:p>
            <a:pPr>
              <a:lnSpc>
                <a:spcPct val="120000"/>
              </a:lnSpc>
            </a:pPr>
            <a:r>
              <a:rPr lang="en-US" altLang="zh-TW" sz="6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rPr>
              <a:t>CO</a:t>
            </a:r>
            <a:r>
              <a:rPr lang="en-US" altLang="zh-TW" sz="6000" b="1" spc="600" baseline="-25000" dirty="0">
                <a:solidFill>
                  <a:schemeClr val="tx1">
                    <a:lumMod val="75000"/>
                    <a:lumOff val="25000"/>
                  </a:schemeClr>
                </a:solidFill>
                <a:latin typeface="源泉圓體 TTF Bold" panose="020B0800000000000000" pitchFamily="34" charset="-120"/>
                <a:ea typeface="源泉圓體 TTF Bold" panose="020B0800000000000000" pitchFamily="34" charset="-120"/>
              </a:rPr>
              <a:t>2</a:t>
            </a:r>
            <a:r>
              <a:rPr lang="zh-TW" altLang="en-US" sz="6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rPr>
              <a:t>減排社群</a:t>
            </a:r>
          </a:p>
        </p:txBody>
      </p:sp>
      <p:sp>
        <p:nvSpPr>
          <p:cNvPr id="34" name="文字方塊 33">
            <a:extLst>
              <a:ext uri="{FF2B5EF4-FFF2-40B4-BE49-F238E27FC236}">
                <a16:creationId xmlns:a16="http://schemas.microsoft.com/office/drawing/2014/main" id="{FE8747BD-1C7F-4D4E-872F-D6452C3CF7F2}"/>
              </a:ext>
            </a:extLst>
          </p:cNvPr>
          <p:cNvSpPr txBox="1"/>
          <p:nvPr/>
        </p:nvSpPr>
        <p:spPr>
          <a:xfrm>
            <a:off x="6013226" y="2834089"/>
            <a:ext cx="3732658" cy="1142236"/>
          </a:xfrm>
          <a:prstGeom prst="rect">
            <a:avLst/>
          </a:prstGeom>
          <a:noFill/>
        </p:spPr>
        <p:txBody>
          <a:bodyPr wrap="square">
            <a:spAutoFit/>
          </a:bodyPr>
          <a:lstStyle/>
          <a:p>
            <a:pPr>
              <a:lnSpc>
                <a:spcPct val="120000"/>
              </a:lnSpc>
            </a:pPr>
            <a:r>
              <a:rPr lang="zh-TW" altLang="en-US" sz="6000" b="1"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實驗平台</a:t>
            </a:r>
          </a:p>
        </p:txBody>
      </p:sp>
      <p:grpSp>
        <p:nvGrpSpPr>
          <p:cNvPr id="35" name="群組 34">
            <a:extLst>
              <a:ext uri="{FF2B5EF4-FFF2-40B4-BE49-F238E27FC236}">
                <a16:creationId xmlns:a16="http://schemas.microsoft.com/office/drawing/2014/main" id="{A711EDDB-AD3F-4303-8BBD-BE05CA285D81}"/>
              </a:ext>
            </a:extLst>
          </p:cNvPr>
          <p:cNvGrpSpPr/>
          <p:nvPr/>
        </p:nvGrpSpPr>
        <p:grpSpPr>
          <a:xfrm>
            <a:off x="0" y="0"/>
            <a:ext cx="12192000" cy="6858000"/>
            <a:chOff x="0" y="0"/>
            <a:chExt cx="12192000" cy="6858000"/>
          </a:xfrm>
        </p:grpSpPr>
        <p:sp>
          <p:nvSpPr>
            <p:cNvPr id="36" name="框架 35">
              <a:extLst>
                <a:ext uri="{FF2B5EF4-FFF2-40B4-BE49-F238E27FC236}">
                  <a16:creationId xmlns:a16="http://schemas.microsoft.com/office/drawing/2014/main" id="{04D0A865-B650-4759-914E-8F61F3C3D92D}"/>
                </a:ext>
              </a:extLst>
            </p:cNvPr>
            <p:cNvSpPr/>
            <p:nvPr/>
          </p:nvSpPr>
          <p:spPr>
            <a:xfrm>
              <a:off x="0" y="0"/>
              <a:ext cx="12192000" cy="6858000"/>
            </a:xfrm>
            <a:prstGeom prst="frame">
              <a:avLst>
                <a:gd name="adj1" fmla="val 156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框架 36">
              <a:extLst>
                <a:ext uri="{FF2B5EF4-FFF2-40B4-BE49-F238E27FC236}">
                  <a16:creationId xmlns:a16="http://schemas.microsoft.com/office/drawing/2014/main" id="{CDC677C4-A4E3-48F2-A39E-A210E49B0B56}"/>
                </a:ext>
              </a:extLst>
            </p:cNvPr>
            <p:cNvSpPr/>
            <p:nvPr/>
          </p:nvSpPr>
          <p:spPr>
            <a:xfrm>
              <a:off x="160020" y="156877"/>
              <a:ext cx="11871960" cy="6544247"/>
            </a:xfrm>
            <a:prstGeom prst="frame">
              <a:avLst>
                <a:gd name="adj1" fmla="val 156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pic>
        <p:nvPicPr>
          <p:cNvPr id="3082" name="Picture 10" descr="シンプルな木のイラスト3">
            <a:extLst>
              <a:ext uri="{FF2B5EF4-FFF2-40B4-BE49-F238E27FC236}">
                <a16:creationId xmlns:a16="http://schemas.microsoft.com/office/drawing/2014/main" id="{B5CDE473-ABD2-4020-A10D-05D43C4F0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982" y="3346139"/>
            <a:ext cx="1198538" cy="123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70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300" fill="hold"/>
                                        <p:tgtEl>
                                          <p:spTgt spid="26"/>
                                        </p:tgtEl>
                                        <p:attrNameLst>
                                          <p:attrName>ppt_w</p:attrName>
                                        </p:attrNameLst>
                                      </p:cBhvr>
                                      <p:tavLst>
                                        <p:tav tm="0">
                                          <p:val>
                                            <p:fltVal val="0"/>
                                          </p:val>
                                        </p:tav>
                                        <p:tav tm="100000">
                                          <p:val>
                                            <p:strVal val="#ppt_w"/>
                                          </p:val>
                                        </p:tav>
                                      </p:tavLst>
                                    </p:anim>
                                    <p:anim calcmode="lin" valueType="num">
                                      <p:cBhvr>
                                        <p:cTn id="8" dur="300" fill="hold"/>
                                        <p:tgtEl>
                                          <p:spTgt spid="26"/>
                                        </p:tgtEl>
                                        <p:attrNameLst>
                                          <p:attrName>ppt_h</p:attrName>
                                        </p:attrNameLst>
                                      </p:cBhvr>
                                      <p:tavLst>
                                        <p:tav tm="0">
                                          <p:val>
                                            <p:fltVal val="0"/>
                                          </p:val>
                                        </p:tav>
                                        <p:tav tm="100000">
                                          <p:val>
                                            <p:strVal val="#ppt_h"/>
                                          </p:val>
                                        </p:tav>
                                      </p:tavLst>
                                    </p:anim>
                                    <p:animEffect transition="in" filter="fade">
                                      <p:cBhvr>
                                        <p:cTn id="9" dur="300"/>
                                        <p:tgtEl>
                                          <p:spTgt spid="26"/>
                                        </p:tgtEl>
                                      </p:cBhvr>
                                    </p:animEffect>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300"/>
                                        <p:tgtEl>
                                          <p:spTgt spid="13"/>
                                        </p:tgtEl>
                                      </p:cBhvr>
                                    </p:animEffect>
                                  </p:childTnLst>
                                </p:cTn>
                              </p:par>
                            </p:childTnLst>
                          </p:cTn>
                        </p:par>
                        <p:par>
                          <p:cTn id="14" fill="hold">
                            <p:stCondLst>
                              <p:cond delay="600"/>
                            </p:stCondLst>
                            <p:childTnLst>
                              <p:par>
                                <p:cTn id="15" presetID="53" presetClass="entr" presetSubtype="16" fill="hold" nodeType="afterEffect">
                                  <p:stCondLst>
                                    <p:cond delay="0"/>
                                  </p:stCondLst>
                                  <p:childTnLst>
                                    <p:set>
                                      <p:cBhvr>
                                        <p:cTn id="16" dur="1" fill="hold">
                                          <p:stCondLst>
                                            <p:cond delay="0"/>
                                          </p:stCondLst>
                                        </p:cTn>
                                        <p:tgtEl>
                                          <p:spTgt spid="3080"/>
                                        </p:tgtEl>
                                        <p:attrNameLst>
                                          <p:attrName>style.visibility</p:attrName>
                                        </p:attrNameLst>
                                      </p:cBhvr>
                                      <p:to>
                                        <p:strVal val="visible"/>
                                      </p:to>
                                    </p:set>
                                    <p:anim calcmode="lin" valueType="num">
                                      <p:cBhvr>
                                        <p:cTn id="17" dur="200" fill="hold"/>
                                        <p:tgtEl>
                                          <p:spTgt spid="3080"/>
                                        </p:tgtEl>
                                        <p:attrNameLst>
                                          <p:attrName>ppt_w</p:attrName>
                                        </p:attrNameLst>
                                      </p:cBhvr>
                                      <p:tavLst>
                                        <p:tav tm="0">
                                          <p:val>
                                            <p:fltVal val="0"/>
                                          </p:val>
                                        </p:tav>
                                        <p:tav tm="100000">
                                          <p:val>
                                            <p:strVal val="#ppt_w"/>
                                          </p:val>
                                        </p:tav>
                                      </p:tavLst>
                                    </p:anim>
                                    <p:anim calcmode="lin" valueType="num">
                                      <p:cBhvr>
                                        <p:cTn id="18" dur="200" fill="hold"/>
                                        <p:tgtEl>
                                          <p:spTgt spid="3080"/>
                                        </p:tgtEl>
                                        <p:attrNameLst>
                                          <p:attrName>ppt_h</p:attrName>
                                        </p:attrNameLst>
                                      </p:cBhvr>
                                      <p:tavLst>
                                        <p:tav tm="0">
                                          <p:val>
                                            <p:fltVal val="0"/>
                                          </p:val>
                                        </p:tav>
                                        <p:tav tm="100000">
                                          <p:val>
                                            <p:strVal val="#ppt_h"/>
                                          </p:val>
                                        </p:tav>
                                      </p:tavLst>
                                    </p:anim>
                                    <p:animEffect transition="in" filter="fade">
                                      <p:cBhvr>
                                        <p:cTn id="19" dur="200"/>
                                        <p:tgtEl>
                                          <p:spTgt spid="3080"/>
                                        </p:tgtEl>
                                      </p:cBhvr>
                                    </p:animEffect>
                                  </p:childTnLst>
                                </p:cTn>
                              </p:par>
                            </p:childTnLst>
                          </p:cTn>
                        </p:par>
                        <p:par>
                          <p:cTn id="20" fill="hold">
                            <p:stCondLst>
                              <p:cond delay="800"/>
                            </p:stCondLst>
                            <p:childTnLst>
                              <p:par>
                                <p:cTn id="21" presetID="53" presetClass="entr" presetSubtype="16" fill="hold" nodeType="afterEffect">
                                  <p:stCondLst>
                                    <p:cond delay="0"/>
                                  </p:stCondLst>
                                  <p:childTnLst>
                                    <p:set>
                                      <p:cBhvr>
                                        <p:cTn id="22" dur="1" fill="hold">
                                          <p:stCondLst>
                                            <p:cond delay="0"/>
                                          </p:stCondLst>
                                        </p:cTn>
                                        <p:tgtEl>
                                          <p:spTgt spid="3078"/>
                                        </p:tgtEl>
                                        <p:attrNameLst>
                                          <p:attrName>style.visibility</p:attrName>
                                        </p:attrNameLst>
                                      </p:cBhvr>
                                      <p:to>
                                        <p:strVal val="visible"/>
                                      </p:to>
                                    </p:set>
                                    <p:anim calcmode="lin" valueType="num">
                                      <p:cBhvr>
                                        <p:cTn id="23" dur="200" fill="hold"/>
                                        <p:tgtEl>
                                          <p:spTgt spid="3078"/>
                                        </p:tgtEl>
                                        <p:attrNameLst>
                                          <p:attrName>ppt_w</p:attrName>
                                        </p:attrNameLst>
                                      </p:cBhvr>
                                      <p:tavLst>
                                        <p:tav tm="0">
                                          <p:val>
                                            <p:fltVal val="0"/>
                                          </p:val>
                                        </p:tav>
                                        <p:tav tm="100000">
                                          <p:val>
                                            <p:strVal val="#ppt_w"/>
                                          </p:val>
                                        </p:tav>
                                      </p:tavLst>
                                    </p:anim>
                                    <p:anim calcmode="lin" valueType="num">
                                      <p:cBhvr>
                                        <p:cTn id="24" dur="200" fill="hold"/>
                                        <p:tgtEl>
                                          <p:spTgt spid="3078"/>
                                        </p:tgtEl>
                                        <p:attrNameLst>
                                          <p:attrName>ppt_h</p:attrName>
                                        </p:attrNameLst>
                                      </p:cBhvr>
                                      <p:tavLst>
                                        <p:tav tm="0">
                                          <p:val>
                                            <p:fltVal val="0"/>
                                          </p:val>
                                        </p:tav>
                                        <p:tav tm="100000">
                                          <p:val>
                                            <p:strVal val="#ppt_h"/>
                                          </p:val>
                                        </p:tav>
                                      </p:tavLst>
                                    </p:anim>
                                    <p:animEffect transition="in" filter="fade">
                                      <p:cBhvr>
                                        <p:cTn id="25" dur="200"/>
                                        <p:tgtEl>
                                          <p:spTgt spid="3078"/>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3076"/>
                                        </p:tgtEl>
                                        <p:attrNameLst>
                                          <p:attrName>style.visibility</p:attrName>
                                        </p:attrNameLst>
                                      </p:cBhvr>
                                      <p:to>
                                        <p:strVal val="visible"/>
                                      </p:to>
                                    </p:set>
                                    <p:anim calcmode="lin" valueType="num">
                                      <p:cBhvr>
                                        <p:cTn id="29" dur="200" fill="hold"/>
                                        <p:tgtEl>
                                          <p:spTgt spid="3076"/>
                                        </p:tgtEl>
                                        <p:attrNameLst>
                                          <p:attrName>ppt_w</p:attrName>
                                        </p:attrNameLst>
                                      </p:cBhvr>
                                      <p:tavLst>
                                        <p:tav tm="0">
                                          <p:val>
                                            <p:fltVal val="0"/>
                                          </p:val>
                                        </p:tav>
                                        <p:tav tm="100000">
                                          <p:val>
                                            <p:strVal val="#ppt_w"/>
                                          </p:val>
                                        </p:tav>
                                      </p:tavLst>
                                    </p:anim>
                                    <p:anim calcmode="lin" valueType="num">
                                      <p:cBhvr>
                                        <p:cTn id="30" dur="200" fill="hold"/>
                                        <p:tgtEl>
                                          <p:spTgt spid="3076"/>
                                        </p:tgtEl>
                                        <p:attrNameLst>
                                          <p:attrName>ppt_h</p:attrName>
                                        </p:attrNameLst>
                                      </p:cBhvr>
                                      <p:tavLst>
                                        <p:tav tm="0">
                                          <p:val>
                                            <p:fltVal val="0"/>
                                          </p:val>
                                        </p:tav>
                                        <p:tav tm="100000">
                                          <p:val>
                                            <p:strVal val="#ppt_h"/>
                                          </p:val>
                                        </p:tav>
                                      </p:tavLst>
                                    </p:anim>
                                    <p:animEffect transition="in" filter="fade">
                                      <p:cBhvr>
                                        <p:cTn id="31" dur="200"/>
                                        <p:tgtEl>
                                          <p:spTgt spid="3076"/>
                                        </p:tgtEl>
                                      </p:cBhvr>
                                    </p:animEffect>
                                  </p:childTnLst>
                                </p:cTn>
                              </p:par>
                            </p:childTnLst>
                          </p:cTn>
                        </p:par>
                        <p:par>
                          <p:cTn id="32" fill="hold">
                            <p:stCondLst>
                              <p:cond delay="1200"/>
                            </p:stCondLst>
                            <p:childTnLst>
                              <p:par>
                                <p:cTn id="33" presetID="53" presetClass="entr" presetSubtype="16" fill="hold" nodeType="afterEffect">
                                  <p:stCondLst>
                                    <p:cond delay="0"/>
                                  </p:stCondLst>
                                  <p:childTnLst>
                                    <p:set>
                                      <p:cBhvr>
                                        <p:cTn id="34" dur="1" fill="hold">
                                          <p:stCondLst>
                                            <p:cond delay="0"/>
                                          </p:stCondLst>
                                        </p:cTn>
                                        <p:tgtEl>
                                          <p:spTgt spid="3082"/>
                                        </p:tgtEl>
                                        <p:attrNameLst>
                                          <p:attrName>style.visibility</p:attrName>
                                        </p:attrNameLst>
                                      </p:cBhvr>
                                      <p:to>
                                        <p:strVal val="visible"/>
                                      </p:to>
                                    </p:set>
                                    <p:anim calcmode="lin" valueType="num">
                                      <p:cBhvr>
                                        <p:cTn id="35" dur="200" fill="hold"/>
                                        <p:tgtEl>
                                          <p:spTgt spid="3082"/>
                                        </p:tgtEl>
                                        <p:attrNameLst>
                                          <p:attrName>ppt_w</p:attrName>
                                        </p:attrNameLst>
                                      </p:cBhvr>
                                      <p:tavLst>
                                        <p:tav tm="0">
                                          <p:val>
                                            <p:fltVal val="0"/>
                                          </p:val>
                                        </p:tav>
                                        <p:tav tm="100000">
                                          <p:val>
                                            <p:strVal val="#ppt_w"/>
                                          </p:val>
                                        </p:tav>
                                      </p:tavLst>
                                    </p:anim>
                                    <p:anim calcmode="lin" valueType="num">
                                      <p:cBhvr>
                                        <p:cTn id="36" dur="200" fill="hold"/>
                                        <p:tgtEl>
                                          <p:spTgt spid="3082"/>
                                        </p:tgtEl>
                                        <p:attrNameLst>
                                          <p:attrName>ppt_h</p:attrName>
                                        </p:attrNameLst>
                                      </p:cBhvr>
                                      <p:tavLst>
                                        <p:tav tm="0">
                                          <p:val>
                                            <p:fltVal val="0"/>
                                          </p:val>
                                        </p:tav>
                                        <p:tav tm="100000">
                                          <p:val>
                                            <p:strVal val="#ppt_h"/>
                                          </p:val>
                                        </p:tav>
                                      </p:tavLst>
                                    </p:anim>
                                    <p:animEffect transition="in" filter="fade">
                                      <p:cBhvr>
                                        <p:cTn id="37" dur="200"/>
                                        <p:tgtEl>
                                          <p:spTgt spid="3082"/>
                                        </p:tgtEl>
                                      </p:cBhvr>
                                    </p:animEffect>
                                  </p:childTnLst>
                                </p:cTn>
                              </p:par>
                            </p:childTnLst>
                          </p:cTn>
                        </p:par>
                        <p:par>
                          <p:cTn id="38" fill="hold">
                            <p:stCondLst>
                              <p:cond delay="1400"/>
                            </p:stCondLst>
                            <p:childTnLst>
                              <p:par>
                                <p:cTn id="39" presetID="22" presetClass="entr" presetSubtype="2"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right)">
                                      <p:cBhvr>
                                        <p:cTn id="41" dur="300"/>
                                        <p:tgtEl>
                                          <p:spTgt spid="31"/>
                                        </p:tgtEl>
                                      </p:cBhvr>
                                    </p:animEffect>
                                  </p:childTnLst>
                                </p:cTn>
                              </p:par>
                            </p:childTnLst>
                          </p:cTn>
                        </p:par>
                        <p:par>
                          <p:cTn id="42" fill="hold">
                            <p:stCondLst>
                              <p:cond delay="1700"/>
                            </p:stCondLst>
                            <p:childTnLst>
                              <p:par>
                                <p:cTn id="43" presetID="22" presetClass="entr" presetSubtype="8" fill="hold" grpId="1"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300"/>
                                        <p:tgtEl>
                                          <p:spTgt spid="34"/>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200"/>
                                        <p:tgtEl>
                                          <p:spTgt spid="7"/>
                                        </p:tgtEl>
                                      </p:cBhvr>
                                    </p:animEffect>
                                  </p:childTnLst>
                                </p:cTn>
                              </p:par>
                              <p:par>
                                <p:cTn id="50" presetID="6" presetClass="emph" presetSubtype="0" fill="hold" nodeType="withEffect">
                                  <p:stCondLst>
                                    <p:cond delay="0"/>
                                  </p:stCondLst>
                                  <p:childTnLst>
                                    <p:animScale>
                                      <p:cBhvr>
                                        <p:cTn id="51" dur="300" fill="hold"/>
                                        <p:tgtEl>
                                          <p:spTgt spid="7"/>
                                        </p:tgtEl>
                                      </p:cBhvr>
                                      <p:by x="90000" y="90000"/>
                                    </p:animScale>
                                  </p:childTnLst>
                                </p:cTn>
                              </p:par>
                            </p:childTnLst>
                          </p:cTn>
                        </p:par>
                        <p:par>
                          <p:cTn id="52" fill="hold">
                            <p:stCondLst>
                              <p:cond delay="2300"/>
                            </p:stCondLst>
                            <p:childTnLst>
                              <p:par>
                                <p:cTn id="53" presetID="6" presetClass="emph" presetSubtype="0" fill="hold" nodeType="afterEffect">
                                  <p:stCondLst>
                                    <p:cond delay="0"/>
                                  </p:stCondLst>
                                  <p:childTnLst>
                                    <p:animScale>
                                      <p:cBhvr>
                                        <p:cTn id="54" dur="300" fill="hold"/>
                                        <p:tgtEl>
                                          <p:spTgt spid="7"/>
                                        </p:tgtEl>
                                      </p:cBhvr>
                                      <p:by x="110000" y="110000"/>
                                    </p:animScale>
                                  </p:childTnLst>
                                </p:cTn>
                              </p:par>
                            </p:childTnLst>
                          </p:cTn>
                        </p:par>
                        <p:par>
                          <p:cTn id="55" fill="hold">
                            <p:stCondLst>
                              <p:cond delay="2600"/>
                            </p:stCondLst>
                            <p:childTnLst>
                              <p:par>
                                <p:cTn id="56" presetID="6" presetClass="emph" presetSubtype="0" fill="hold" nodeType="afterEffect">
                                  <p:stCondLst>
                                    <p:cond delay="0"/>
                                  </p:stCondLst>
                                  <p:childTnLst>
                                    <p:animScale>
                                      <p:cBhvr>
                                        <p:cTn id="57" dur="300" fill="hold"/>
                                        <p:tgtEl>
                                          <p:spTgt spid="7"/>
                                        </p:tgtEl>
                                      </p:cBhvr>
                                      <p:by x="90000" y="90000"/>
                                    </p:animScale>
                                  </p:childTnLst>
                                </p:cTn>
                              </p:par>
                            </p:childTnLst>
                          </p:cTn>
                        </p:par>
                        <p:par>
                          <p:cTn id="58" fill="hold">
                            <p:stCondLst>
                              <p:cond delay="2900"/>
                            </p:stCondLst>
                            <p:childTnLst>
                              <p:par>
                                <p:cTn id="59" presetID="6" presetClass="emph" presetSubtype="0" fill="hold" nodeType="afterEffect">
                                  <p:stCondLst>
                                    <p:cond delay="0"/>
                                  </p:stCondLst>
                                  <p:childTnLst>
                                    <p:animScale>
                                      <p:cBhvr>
                                        <p:cTn id="60" dur="300" fill="hold"/>
                                        <p:tgtEl>
                                          <p:spTgt spid="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1">
            <a:extLst>
              <a:ext uri="{FF2B5EF4-FFF2-40B4-BE49-F238E27FC236}">
                <a16:creationId xmlns:a16="http://schemas.microsoft.com/office/drawing/2014/main" id="{403C03EF-287C-416C-9E14-2335010AEC32}"/>
              </a:ext>
            </a:extLst>
          </p:cNvPr>
          <p:cNvSpPr txBox="1">
            <a:spLocks/>
          </p:cNvSpPr>
          <p:nvPr/>
        </p:nvSpPr>
        <p:spPr>
          <a:xfrm>
            <a:off x="2027238" y="2327275"/>
            <a:ext cx="3448225" cy="854075"/>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TW" altLang="en-US" sz="4800" b="1" dirty="0">
                <a:solidFill>
                  <a:schemeClr val="tx1"/>
                </a:solidFill>
                <a:latin typeface="源泉圓體 TTF Bold" panose="020B0800000000000000" pitchFamily="34" charset="-120"/>
                <a:ea typeface="源泉圓體 TTF Bold" panose="020B0800000000000000" pitchFamily="34" charset="-120"/>
              </a:rPr>
              <a:t>開發工具</a:t>
            </a:r>
          </a:p>
        </p:txBody>
      </p:sp>
      <p:sp>
        <p:nvSpPr>
          <p:cNvPr id="4" name="內容版面配置區 3">
            <a:extLst>
              <a:ext uri="{FF2B5EF4-FFF2-40B4-BE49-F238E27FC236}">
                <a16:creationId xmlns:a16="http://schemas.microsoft.com/office/drawing/2014/main" id="{0C00FF76-8BEE-472A-A0A0-54CF6F299A2D}"/>
              </a:ext>
            </a:extLst>
          </p:cNvPr>
          <p:cNvSpPr txBox="1">
            <a:spLocks/>
          </p:cNvSpPr>
          <p:nvPr/>
        </p:nvSpPr>
        <p:spPr>
          <a:xfrm>
            <a:off x="1701229" y="3780824"/>
            <a:ext cx="4100242" cy="387350"/>
          </a:xfrm>
          <a:prstGeom prst="rect">
            <a:avLst/>
          </a:prstGeom>
        </p:spPr>
        <p:txBody>
          <a:bodyPr vert="horz" lIns="91440" tIns="45720" rIns="91440" bIns="45720" rtlCol="0" anchor="ctr">
            <a:noAutofit/>
          </a:bodyP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20000"/>
              </a:lnSpc>
            </a:pPr>
            <a:r>
              <a:rPr lang="en-US" altLang="zh-TW" sz="3200" b="1" dirty="0">
                <a:solidFill>
                  <a:schemeClr val="tx1">
                    <a:lumMod val="65000"/>
                    <a:lumOff val="35000"/>
                  </a:schemeClr>
                </a:solidFill>
                <a:latin typeface="MV Boli" panose="02000500030200090000" pitchFamily="2" charset="0"/>
                <a:cs typeface="MV Boli" panose="02000500030200090000" pitchFamily="2" charset="0"/>
              </a:rPr>
              <a:t>Development Tools</a:t>
            </a:r>
          </a:p>
        </p:txBody>
      </p:sp>
      <p:pic>
        <p:nvPicPr>
          <p:cNvPr id="5" name="Picture 6" descr="チームでプログラミングをしているイラスト">
            <a:extLst>
              <a:ext uri="{FF2B5EF4-FFF2-40B4-BE49-F238E27FC236}">
                <a16:creationId xmlns:a16="http://schemas.microsoft.com/office/drawing/2014/main" id="{280AB39A-F427-4CE6-94A4-E4547F066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6362" y="1285875"/>
            <a:ext cx="4286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up)">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4" name="Picture 8" descr="Google Maps API – Telegraph">
            <a:extLst>
              <a:ext uri="{FF2B5EF4-FFF2-40B4-BE49-F238E27FC236}">
                <a16:creationId xmlns:a16="http://schemas.microsoft.com/office/drawing/2014/main" id="{09C16E35-023E-4A38-AA65-2736BE1ED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80" y="1674105"/>
            <a:ext cx="4131740" cy="104209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
            <a:extLst>
              <a:ext uri="{FF2B5EF4-FFF2-40B4-BE49-F238E27FC236}">
                <a16:creationId xmlns:a16="http://schemas.microsoft.com/office/drawing/2014/main" id="{27D25D6B-327D-446B-882D-8C79D6C84CED}"/>
              </a:ext>
            </a:extLst>
          </p:cNvPr>
          <p:cNvGrpSpPr/>
          <p:nvPr/>
        </p:nvGrpSpPr>
        <p:grpSpPr>
          <a:xfrm>
            <a:off x="5197420" y="2586602"/>
            <a:ext cx="6356000" cy="2113344"/>
            <a:chOff x="5143018" y="2372328"/>
            <a:chExt cx="6356000" cy="2113344"/>
          </a:xfrm>
        </p:grpSpPr>
        <p:pic>
          <p:nvPicPr>
            <p:cNvPr id="19458" name="Picture 2" descr="Android Studio 建立第一個App. Android Studio ，這是由JetBrains 和Google… | by 呂紹瑜|  Medium">
              <a:extLst>
                <a:ext uri="{FF2B5EF4-FFF2-40B4-BE49-F238E27FC236}">
                  <a16:creationId xmlns:a16="http://schemas.microsoft.com/office/drawing/2014/main" id="{2D6910BB-43FB-48C7-BFB4-701933787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018" y="2476018"/>
              <a:ext cx="1905964" cy="190596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Oracle Certified System Configurations - Java SE 6">
              <a:extLst>
                <a:ext uri="{FF2B5EF4-FFF2-40B4-BE49-F238E27FC236}">
                  <a16:creationId xmlns:a16="http://schemas.microsoft.com/office/drawing/2014/main" id="{87E2AEE4-4A4C-4A1A-845B-C000F7EB0E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00" t="17877" r="20625" b="13654"/>
            <a:stretch/>
          </p:blipFill>
          <p:spPr bwMode="auto">
            <a:xfrm>
              <a:off x="7286417" y="2372328"/>
              <a:ext cx="1817225" cy="2113344"/>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descr="一張含有 畫畫, 盤 的圖片&#10;&#10;自動產生的描述">
              <a:extLst>
                <a:ext uri="{FF2B5EF4-FFF2-40B4-BE49-F238E27FC236}">
                  <a16:creationId xmlns:a16="http://schemas.microsoft.com/office/drawing/2014/main" id="{501C516B-4569-4AC9-A5E6-47868C9CE5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1077" y="2846356"/>
              <a:ext cx="2157941" cy="1165288"/>
            </a:xfrm>
            <a:prstGeom prst="rect">
              <a:avLst/>
            </a:prstGeom>
          </p:spPr>
        </p:pic>
      </p:grpSp>
      <p:pic>
        <p:nvPicPr>
          <p:cNvPr id="19466" name="Picture 10" descr="行政院環境保護署">
            <a:extLst>
              <a:ext uri="{FF2B5EF4-FFF2-40B4-BE49-F238E27FC236}">
                <a16:creationId xmlns:a16="http://schemas.microsoft.com/office/drawing/2014/main" id="{9515A5A2-E050-48E5-9BD4-6A978F5D75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630" y="4397016"/>
            <a:ext cx="4369690" cy="15737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Firebase 小小心得| Intertidal">
            <a:extLst>
              <a:ext uri="{FF2B5EF4-FFF2-40B4-BE49-F238E27FC236}">
                <a16:creationId xmlns:a16="http://schemas.microsoft.com/office/drawing/2014/main" id="{E15C07B1-2FC6-4A52-88D3-8ACF0452BB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234" y="2351990"/>
            <a:ext cx="4700948" cy="240923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群組 23">
            <a:extLst>
              <a:ext uri="{FF2B5EF4-FFF2-40B4-BE49-F238E27FC236}">
                <a16:creationId xmlns:a16="http://schemas.microsoft.com/office/drawing/2014/main" id="{B89A5A09-6518-466B-B64F-B1152518E174}"/>
              </a:ext>
            </a:extLst>
          </p:cNvPr>
          <p:cNvGrpSpPr/>
          <p:nvPr/>
        </p:nvGrpSpPr>
        <p:grpSpPr>
          <a:xfrm>
            <a:off x="-305753" y="295213"/>
            <a:ext cx="7046573" cy="1057408"/>
            <a:chOff x="-305753" y="295213"/>
            <a:chExt cx="7046573" cy="1057408"/>
          </a:xfrm>
        </p:grpSpPr>
        <p:sp>
          <p:nvSpPr>
            <p:cNvPr id="25" name="矩形: 圓角 24">
              <a:extLst>
                <a:ext uri="{FF2B5EF4-FFF2-40B4-BE49-F238E27FC236}">
                  <a16:creationId xmlns:a16="http://schemas.microsoft.com/office/drawing/2014/main" id="{4092E449-5577-47D6-81FC-29ADBB0A7083}"/>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6" name="群組 25">
              <a:extLst>
                <a:ext uri="{FF2B5EF4-FFF2-40B4-BE49-F238E27FC236}">
                  <a16:creationId xmlns:a16="http://schemas.microsoft.com/office/drawing/2014/main" id="{A8C4DF3D-0FFA-4FAE-AE4B-BB2C87FD3066}"/>
                </a:ext>
              </a:extLst>
            </p:cNvPr>
            <p:cNvGrpSpPr/>
            <p:nvPr/>
          </p:nvGrpSpPr>
          <p:grpSpPr>
            <a:xfrm>
              <a:off x="543937" y="295213"/>
              <a:ext cx="6196883" cy="1057408"/>
              <a:chOff x="543937" y="278513"/>
              <a:chExt cx="4089930" cy="1057408"/>
            </a:xfrm>
          </p:grpSpPr>
          <p:sp>
            <p:nvSpPr>
              <p:cNvPr id="27" name="文字方塊 26">
                <a:extLst>
                  <a:ext uri="{FF2B5EF4-FFF2-40B4-BE49-F238E27FC236}">
                    <a16:creationId xmlns:a16="http://schemas.microsoft.com/office/drawing/2014/main" id="{71D1051E-2DC5-4F29-B78C-445F6858CBE3}"/>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開發環境</a:t>
                </a:r>
                <a:r>
                  <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&amp;</a:t>
                </a:r>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程式語言</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28" name="文字方塊 27">
                <a:extLst>
                  <a:ext uri="{FF2B5EF4-FFF2-40B4-BE49-F238E27FC236}">
                    <a16:creationId xmlns:a16="http://schemas.microsoft.com/office/drawing/2014/main" id="{F6A35F0C-A2B6-4E0F-8845-F661849712BC}"/>
                  </a:ext>
                </a:extLst>
              </p:cNvPr>
              <p:cNvSpPr txBox="1"/>
              <p:nvPr/>
            </p:nvSpPr>
            <p:spPr>
              <a:xfrm>
                <a:off x="577647" y="278513"/>
                <a:ext cx="1002117" cy="400110"/>
              </a:xfrm>
              <a:prstGeom prst="rect">
                <a:avLst/>
              </a:prstGeom>
              <a:noFill/>
            </p:spPr>
            <p:txBody>
              <a:bodyPr wrap="none" rtlCol="0">
                <a:spAutoFit/>
              </a:bodyPr>
              <a:lstStyle/>
              <a:p>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開發工具</a:t>
                </a:r>
              </a:p>
            </p:txBody>
          </p:sp>
        </p:grpSp>
      </p:grpSp>
    </p:spTree>
    <p:extLst>
      <p:ext uri="{BB962C8B-B14F-4D97-AF65-F5344CB8AC3E}">
        <p14:creationId xmlns:p14="http://schemas.microsoft.com/office/powerpoint/2010/main" val="2133602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1">
            <a:extLst>
              <a:ext uri="{FF2B5EF4-FFF2-40B4-BE49-F238E27FC236}">
                <a16:creationId xmlns:a16="http://schemas.microsoft.com/office/drawing/2014/main" id="{403C03EF-287C-416C-9E14-2335010AEC32}"/>
              </a:ext>
            </a:extLst>
          </p:cNvPr>
          <p:cNvSpPr txBox="1">
            <a:spLocks/>
          </p:cNvSpPr>
          <p:nvPr/>
        </p:nvSpPr>
        <p:spPr>
          <a:xfrm>
            <a:off x="2027238" y="2327275"/>
            <a:ext cx="3448225" cy="854075"/>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TW" altLang="en-US" sz="4800" b="1" dirty="0">
                <a:solidFill>
                  <a:schemeClr val="tx1"/>
                </a:solidFill>
                <a:latin typeface="源泉圓體 TTF Bold" panose="020B0800000000000000" pitchFamily="34" charset="-120"/>
                <a:ea typeface="源泉圓體 TTF Bold" panose="020B0800000000000000" pitchFamily="34" charset="-120"/>
              </a:rPr>
              <a:t>功能介紹</a:t>
            </a:r>
          </a:p>
        </p:txBody>
      </p:sp>
      <p:sp>
        <p:nvSpPr>
          <p:cNvPr id="4" name="內容版面配置區 3">
            <a:extLst>
              <a:ext uri="{FF2B5EF4-FFF2-40B4-BE49-F238E27FC236}">
                <a16:creationId xmlns:a16="http://schemas.microsoft.com/office/drawing/2014/main" id="{0C00FF76-8BEE-472A-A0A0-54CF6F299A2D}"/>
              </a:ext>
            </a:extLst>
          </p:cNvPr>
          <p:cNvSpPr txBox="1">
            <a:spLocks/>
          </p:cNvSpPr>
          <p:nvPr/>
        </p:nvSpPr>
        <p:spPr>
          <a:xfrm>
            <a:off x="1701229" y="3780824"/>
            <a:ext cx="4100242" cy="387350"/>
          </a:xfrm>
          <a:prstGeom prst="rect">
            <a:avLst/>
          </a:prstGeom>
        </p:spPr>
        <p:txBody>
          <a:bodyPr vert="horz" lIns="91440" tIns="45720" rIns="91440" bIns="45720" rtlCol="0" anchor="ctr">
            <a:noAutofit/>
          </a:bodyP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TW" sz="3200" b="1" dirty="0">
                <a:solidFill>
                  <a:schemeClr val="tx1">
                    <a:lumMod val="65000"/>
                    <a:lumOff val="35000"/>
                  </a:schemeClr>
                </a:solidFill>
                <a:latin typeface="MV Boli" panose="02000500030200090000" pitchFamily="2" charset="0"/>
                <a:cs typeface="MV Boli" panose="02000500030200090000" pitchFamily="2" charset="0"/>
              </a:rPr>
              <a:t>More About APP</a:t>
            </a:r>
            <a:endParaRPr lang="zh-TW" altLang="en-US" sz="3200" b="1" dirty="0">
              <a:solidFill>
                <a:schemeClr val="tx1">
                  <a:lumMod val="65000"/>
                  <a:lumOff val="35000"/>
                </a:schemeClr>
              </a:solidFill>
              <a:latin typeface="MV Boli" panose="02000500030200090000" pitchFamily="2" charset="0"/>
              <a:cs typeface="MV Boli" panose="02000500030200090000" pitchFamily="2" charset="0"/>
            </a:endParaRPr>
          </a:p>
        </p:txBody>
      </p:sp>
      <p:pic>
        <p:nvPicPr>
          <p:cNvPr id="6" name="Picture 2" descr="スマートフォンのアプリのイラスト">
            <a:extLst>
              <a:ext uri="{FF2B5EF4-FFF2-40B4-BE49-F238E27FC236}">
                <a16:creationId xmlns:a16="http://schemas.microsoft.com/office/drawing/2014/main" id="{638B337E-9660-416C-959B-B9A543E59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2612" y="1524000"/>
            <a:ext cx="333375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1">
            <a:extLst>
              <a:ext uri="{FF2B5EF4-FFF2-40B4-BE49-F238E27FC236}">
                <a16:creationId xmlns:a16="http://schemas.microsoft.com/office/drawing/2014/main" id="{2BECA9C3-C38B-416F-8B0C-6FD4A95624AE}"/>
              </a:ext>
            </a:extLst>
          </p:cNvPr>
          <p:cNvSpPr txBox="1">
            <a:spLocks/>
          </p:cNvSpPr>
          <p:nvPr/>
        </p:nvSpPr>
        <p:spPr>
          <a:xfrm rot="20776006">
            <a:off x="238345" y="1476130"/>
            <a:ext cx="3448225" cy="854075"/>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7200" b="1" dirty="0">
                <a:solidFill>
                  <a:srgbClr val="9E3224"/>
                </a:solidFill>
                <a:latin typeface="源泉圓體 TTF Bold" panose="020B0800000000000000" pitchFamily="34" charset="-120"/>
                <a:ea typeface="源泉圓體 TTF Bold" panose="020B0800000000000000" pitchFamily="34" charset="-120"/>
              </a:rPr>
              <a:t>4 </a:t>
            </a:r>
            <a:r>
              <a:rPr lang="zh-TW" altLang="en-US" sz="4400" b="1" dirty="0">
                <a:solidFill>
                  <a:srgbClr val="9E3224"/>
                </a:solidFill>
                <a:latin typeface="源泉圓體 TTF Bold" panose="020B0800000000000000" pitchFamily="34" charset="-120"/>
                <a:ea typeface="源泉圓體 TTF Bold" panose="020B0800000000000000" pitchFamily="34" charset="-120"/>
              </a:rPr>
              <a:t>大</a:t>
            </a:r>
            <a:endParaRPr lang="zh-TW" altLang="en-US" sz="6000" b="1" dirty="0">
              <a:solidFill>
                <a:srgbClr val="9E3224"/>
              </a:solidFill>
              <a:latin typeface="源泉圓體 TTF Bold" panose="020B0800000000000000" pitchFamily="34" charset="-120"/>
              <a:ea typeface="源泉圓體 TTF Bold" panose="020B0800000000000000" pitchFamily="34" charset="-120"/>
            </a:endParaRPr>
          </a:p>
        </p:txBody>
      </p:sp>
    </p:spTree>
    <p:extLst>
      <p:ext uri="{BB962C8B-B14F-4D97-AF65-F5344CB8AC3E}">
        <p14:creationId xmlns:p14="http://schemas.microsoft.com/office/powerpoint/2010/main" val="380041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up)">
                                      <p:cBhvr>
                                        <p:cTn id="10" dur="500"/>
                                        <p:tgtEl>
                                          <p:spTgt spid="4">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down)">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我的</a:t>
                </a:r>
                <a:r>
                  <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C</a:t>
                </a:r>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 </a:t>
                </a:r>
                <a:r>
                  <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Point</a:t>
                </a: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372410" cy="400110"/>
              </a:xfrm>
              <a:prstGeom prst="rect">
                <a:avLst/>
              </a:prstGeom>
              <a:noFill/>
            </p:spPr>
            <p:txBody>
              <a:bodyPr wrap="none" rtlCol="0">
                <a:spAutoFit/>
              </a:bodyPr>
              <a:lstStyle/>
              <a:p>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4</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大功能介紹</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grpSp>
        <p:nvGrpSpPr>
          <p:cNvPr id="39" name="群組 38">
            <a:extLst>
              <a:ext uri="{FF2B5EF4-FFF2-40B4-BE49-F238E27FC236}">
                <a16:creationId xmlns:a16="http://schemas.microsoft.com/office/drawing/2014/main" id="{F80FEA28-DBA3-48F9-BE6C-751701D21419}"/>
              </a:ext>
            </a:extLst>
          </p:cNvPr>
          <p:cNvGrpSpPr/>
          <p:nvPr/>
        </p:nvGrpSpPr>
        <p:grpSpPr>
          <a:xfrm>
            <a:off x="11382879" y="838282"/>
            <a:ext cx="402945" cy="6019718"/>
            <a:chOff x="475796" y="838282"/>
            <a:chExt cx="402945" cy="6019718"/>
          </a:xfrm>
        </p:grpSpPr>
        <p:cxnSp>
          <p:nvCxnSpPr>
            <p:cNvPr id="40" name="直線接點 39">
              <a:extLst>
                <a:ext uri="{FF2B5EF4-FFF2-40B4-BE49-F238E27FC236}">
                  <a16:creationId xmlns:a16="http://schemas.microsoft.com/office/drawing/2014/main" id="{65FC6D32-040C-4828-B133-E0D52D298AFC}"/>
                </a:ext>
              </a:extLst>
            </p:cNvPr>
            <p:cNvCxnSpPr>
              <a:cxnSpLocks/>
            </p:cNvCxnSpPr>
            <p:nvPr/>
          </p:nvCxnSpPr>
          <p:spPr>
            <a:xfrm>
              <a:off x="649885" y="4386084"/>
              <a:ext cx="0" cy="2471916"/>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41" name="群組 40">
              <a:extLst>
                <a:ext uri="{FF2B5EF4-FFF2-40B4-BE49-F238E27FC236}">
                  <a16:creationId xmlns:a16="http://schemas.microsoft.com/office/drawing/2014/main" id="{DC821D24-37CC-41DC-A17D-90031F43211F}"/>
                </a:ext>
              </a:extLst>
            </p:cNvPr>
            <p:cNvGrpSpPr/>
            <p:nvPr/>
          </p:nvGrpSpPr>
          <p:grpSpPr>
            <a:xfrm>
              <a:off x="508970" y="1686556"/>
              <a:ext cx="336597" cy="273525"/>
              <a:chOff x="795618" y="579284"/>
              <a:chExt cx="762000" cy="619216"/>
            </a:xfrm>
          </p:grpSpPr>
          <p:sp>
            <p:nvSpPr>
              <p:cNvPr id="53" name="手繪多邊形: 圖案 52">
                <a:extLst>
                  <a:ext uri="{FF2B5EF4-FFF2-40B4-BE49-F238E27FC236}">
                    <a16:creationId xmlns:a16="http://schemas.microsoft.com/office/drawing/2014/main" id="{8C1F06F9-42D8-426A-80A9-63F1964967B3}"/>
                  </a:ext>
                </a:extLst>
              </p:cNvPr>
              <p:cNvSpPr/>
              <p:nvPr/>
            </p:nvSpPr>
            <p:spPr>
              <a:xfrm>
                <a:off x="1267049" y="579284"/>
                <a:ext cx="200080" cy="304891"/>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4" name="手繪多邊形: 圖案 53">
                <a:extLst>
                  <a:ext uri="{FF2B5EF4-FFF2-40B4-BE49-F238E27FC236}">
                    <a16:creationId xmlns:a16="http://schemas.microsoft.com/office/drawing/2014/main" id="{ED33551D-E6AC-4FFC-B7BA-E3AADE41039E}"/>
                  </a:ext>
                </a:extLst>
              </p:cNvPr>
              <p:cNvSpPr/>
              <p:nvPr/>
            </p:nvSpPr>
            <p:spPr>
              <a:xfrm>
                <a:off x="795618" y="665100"/>
                <a:ext cx="762000" cy="533400"/>
              </a:xfrm>
              <a:custGeom>
                <a:avLst/>
                <a:gdLst>
                  <a:gd name="connsiteX0" fmla="*/ 361950 w 762000"/>
                  <a:gd name="connsiteY0" fmla="*/ 460058 h 533400"/>
                  <a:gd name="connsiteX1" fmla="*/ 209550 w 762000"/>
                  <a:gd name="connsiteY1" fmla="*/ 383858 h 533400"/>
                  <a:gd name="connsiteX2" fmla="*/ 209550 w 762000"/>
                  <a:gd name="connsiteY2" fmla="*/ 73343 h 533400"/>
                  <a:gd name="connsiteX3" fmla="*/ 361950 w 762000"/>
                  <a:gd name="connsiteY3" fmla="*/ 149543 h 533400"/>
                  <a:gd name="connsiteX4" fmla="*/ 361950 w 762000"/>
                  <a:gd name="connsiteY4" fmla="*/ 460058 h 533400"/>
                  <a:gd name="connsiteX5" fmla="*/ 171450 w 762000"/>
                  <a:gd name="connsiteY5" fmla="*/ 383858 h 533400"/>
                  <a:gd name="connsiteX6" fmla="*/ 57150 w 762000"/>
                  <a:gd name="connsiteY6" fmla="*/ 441008 h 533400"/>
                  <a:gd name="connsiteX7" fmla="*/ 57150 w 762000"/>
                  <a:gd name="connsiteY7" fmla="*/ 130493 h 533400"/>
                  <a:gd name="connsiteX8" fmla="*/ 171450 w 762000"/>
                  <a:gd name="connsiteY8" fmla="*/ 73343 h 533400"/>
                  <a:gd name="connsiteX9" fmla="*/ 171450 w 762000"/>
                  <a:gd name="connsiteY9" fmla="*/ 383858 h 533400"/>
                  <a:gd name="connsiteX10" fmla="*/ 699135 w 762000"/>
                  <a:gd name="connsiteY10" fmla="*/ 63818 h 533400"/>
                  <a:gd name="connsiteX11" fmla="*/ 699135 w 762000"/>
                  <a:gd name="connsiteY11" fmla="*/ 63818 h 533400"/>
                  <a:gd name="connsiteX12" fmla="*/ 675323 w 762000"/>
                  <a:gd name="connsiteY12" fmla="*/ 115252 h 533400"/>
                  <a:gd name="connsiteX13" fmla="*/ 704850 w 762000"/>
                  <a:gd name="connsiteY13" fmla="*/ 130493 h 533400"/>
                  <a:gd name="connsiteX14" fmla="*/ 704850 w 762000"/>
                  <a:gd name="connsiteY14" fmla="*/ 441008 h 533400"/>
                  <a:gd name="connsiteX15" fmla="*/ 590550 w 762000"/>
                  <a:gd name="connsiteY15" fmla="*/ 383858 h 533400"/>
                  <a:gd name="connsiteX16" fmla="*/ 590550 w 762000"/>
                  <a:gd name="connsiteY16" fmla="*/ 257175 h 533400"/>
                  <a:gd name="connsiteX17" fmla="*/ 552450 w 762000"/>
                  <a:gd name="connsiteY17" fmla="*/ 257175 h 533400"/>
                  <a:gd name="connsiteX18" fmla="*/ 552450 w 762000"/>
                  <a:gd name="connsiteY18" fmla="*/ 383858 h 533400"/>
                  <a:gd name="connsiteX19" fmla="*/ 400050 w 762000"/>
                  <a:gd name="connsiteY19" fmla="*/ 460058 h 533400"/>
                  <a:gd name="connsiteX20" fmla="*/ 400050 w 762000"/>
                  <a:gd name="connsiteY20" fmla="*/ 149543 h 533400"/>
                  <a:gd name="connsiteX21" fmla="*/ 467678 w 762000"/>
                  <a:gd name="connsiteY21" fmla="*/ 115252 h 533400"/>
                  <a:gd name="connsiteX22" fmla="*/ 443865 w 762000"/>
                  <a:gd name="connsiteY22" fmla="*/ 63818 h 533400"/>
                  <a:gd name="connsiteX23" fmla="*/ 381000 w 762000"/>
                  <a:gd name="connsiteY23" fmla="*/ 95250 h 533400"/>
                  <a:gd name="connsiteX24" fmla="*/ 190500 w 762000"/>
                  <a:gd name="connsiteY24" fmla="*/ 0 h 533400"/>
                  <a:gd name="connsiteX25" fmla="*/ 0 w 762000"/>
                  <a:gd name="connsiteY25" fmla="*/ 95250 h 533400"/>
                  <a:gd name="connsiteX26" fmla="*/ 0 w 762000"/>
                  <a:gd name="connsiteY26" fmla="*/ 533400 h 533400"/>
                  <a:gd name="connsiteX27" fmla="*/ 190500 w 762000"/>
                  <a:gd name="connsiteY27" fmla="*/ 438150 h 533400"/>
                  <a:gd name="connsiteX28" fmla="*/ 381000 w 762000"/>
                  <a:gd name="connsiteY28" fmla="*/ 533400 h 533400"/>
                  <a:gd name="connsiteX29" fmla="*/ 571500 w 762000"/>
                  <a:gd name="connsiteY29" fmla="*/ 438150 h 533400"/>
                  <a:gd name="connsiteX30" fmla="*/ 762000 w 762000"/>
                  <a:gd name="connsiteY30" fmla="*/ 533400 h 533400"/>
                  <a:gd name="connsiteX31" fmla="*/ 762000 w 762000"/>
                  <a:gd name="connsiteY31" fmla="*/ 95250 h 533400"/>
                  <a:gd name="connsiteX32" fmla="*/ 699135 w 762000"/>
                  <a:gd name="connsiteY32" fmla="*/ 6381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2000" h="533400">
                    <a:moveTo>
                      <a:pt x="361950" y="460058"/>
                    </a:moveTo>
                    <a:lnTo>
                      <a:pt x="209550" y="383858"/>
                    </a:lnTo>
                    <a:lnTo>
                      <a:pt x="209550" y="73343"/>
                    </a:lnTo>
                    <a:lnTo>
                      <a:pt x="361950" y="149543"/>
                    </a:lnTo>
                    <a:lnTo>
                      <a:pt x="361950" y="460058"/>
                    </a:lnTo>
                    <a:close/>
                    <a:moveTo>
                      <a:pt x="171450" y="383858"/>
                    </a:moveTo>
                    <a:lnTo>
                      <a:pt x="57150" y="441008"/>
                    </a:lnTo>
                    <a:lnTo>
                      <a:pt x="57150" y="130493"/>
                    </a:lnTo>
                    <a:lnTo>
                      <a:pt x="171450" y="73343"/>
                    </a:lnTo>
                    <a:lnTo>
                      <a:pt x="171450" y="383858"/>
                    </a:lnTo>
                    <a:close/>
                    <a:moveTo>
                      <a:pt x="699135" y="63818"/>
                    </a:moveTo>
                    <a:lnTo>
                      <a:pt x="699135" y="63818"/>
                    </a:lnTo>
                    <a:lnTo>
                      <a:pt x="675323" y="115252"/>
                    </a:lnTo>
                    <a:lnTo>
                      <a:pt x="704850" y="130493"/>
                    </a:lnTo>
                    <a:lnTo>
                      <a:pt x="704850" y="441008"/>
                    </a:lnTo>
                    <a:lnTo>
                      <a:pt x="590550" y="383858"/>
                    </a:lnTo>
                    <a:lnTo>
                      <a:pt x="590550" y="257175"/>
                    </a:lnTo>
                    <a:lnTo>
                      <a:pt x="552450" y="257175"/>
                    </a:lnTo>
                    <a:lnTo>
                      <a:pt x="552450" y="383858"/>
                    </a:lnTo>
                    <a:lnTo>
                      <a:pt x="400050" y="460058"/>
                    </a:lnTo>
                    <a:lnTo>
                      <a:pt x="400050" y="149543"/>
                    </a:lnTo>
                    <a:lnTo>
                      <a:pt x="467678" y="115252"/>
                    </a:lnTo>
                    <a:lnTo>
                      <a:pt x="443865" y="63818"/>
                    </a:lnTo>
                    <a:lnTo>
                      <a:pt x="381000" y="95250"/>
                    </a:lnTo>
                    <a:lnTo>
                      <a:pt x="190500" y="0"/>
                    </a:lnTo>
                    <a:lnTo>
                      <a:pt x="0" y="95250"/>
                    </a:lnTo>
                    <a:lnTo>
                      <a:pt x="0" y="533400"/>
                    </a:lnTo>
                    <a:lnTo>
                      <a:pt x="190500" y="438150"/>
                    </a:lnTo>
                    <a:lnTo>
                      <a:pt x="381000" y="533400"/>
                    </a:lnTo>
                    <a:lnTo>
                      <a:pt x="571500" y="438150"/>
                    </a:lnTo>
                    <a:lnTo>
                      <a:pt x="762000" y="533400"/>
                    </a:lnTo>
                    <a:lnTo>
                      <a:pt x="762000" y="95250"/>
                    </a:lnTo>
                    <a:lnTo>
                      <a:pt x="699135" y="63818"/>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2" name="圖形 52" descr="使用者">
              <a:extLst>
                <a:ext uri="{FF2B5EF4-FFF2-40B4-BE49-F238E27FC236}">
                  <a16:creationId xmlns:a16="http://schemas.microsoft.com/office/drawing/2014/main" id="{B0023951-BDCF-40F7-ACEE-9DE97B048B1A}"/>
                </a:ext>
              </a:extLst>
            </p:cNvPr>
            <p:cNvGrpSpPr/>
            <p:nvPr/>
          </p:nvGrpSpPr>
          <p:grpSpPr>
            <a:xfrm>
              <a:off x="544761" y="838282"/>
              <a:ext cx="265015" cy="281578"/>
              <a:chOff x="426163" y="1210049"/>
              <a:chExt cx="387191" cy="411390"/>
            </a:xfrm>
            <a:solidFill>
              <a:schemeClr val="tx1">
                <a:lumMod val="50000"/>
                <a:lumOff val="50000"/>
              </a:schemeClr>
            </a:solidFill>
          </p:grpSpPr>
          <p:sp>
            <p:nvSpPr>
              <p:cNvPr id="51" name="手繪多邊形: 圖案 50">
                <a:extLst>
                  <a:ext uri="{FF2B5EF4-FFF2-40B4-BE49-F238E27FC236}">
                    <a16:creationId xmlns:a16="http://schemas.microsoft.com/office/drawing/2014/main" id="{AAB11122-0186-48F4-8B28-42DA5C62CB92}"/>
                  </a:ext>
                </a:extLst>
              </p:cNvPr>
              <p:cNvSpPr/>
              <p:nvPr/>
            </p:nvSpPr>
            <p:spPr>
              <a:xfrm>
                <a:off x="522961" y="1210049"/>
                <a:ext cx="193595" cy="193595"/>
              </a:xfrm>
              <a:custGeom>
                <a:avLst/>
                <a:gdLst>
                  <a:gd name="connsiteX0" fmla="*/ 193596 w 193595"/>
                  <a:gd name="connsiteY0" fmla="*/ 96798 h 193595"/>
                  <a:gd name="connsiteX1" fmla="*/ 96798 w 193595"/>
                  <a:gd name="connsiteY1" fmla="*/ 193596 h 193595"/>
                  <a:gd name="connsiteX2" fmla="*/ 0 w 193595"/>
                  <a:gd name="connsiteY2" fmla="*/ 96798 h 193595"/>
                  <a:gd name="connsiteX3" fmla="*/ 96798 w 193595"/>
                  <a:gd name="connsiteY3" fmla="*/ 0 h 193595"/>
                  <a:gd name="connsiteX4" fmla="*/ 193596 w 193595"/>
                  <a:gd name="connsiteY4" fmla="*/ 96798 h 19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95" h="193595">
                    <a:moveTo>
                      <a:pt x="193596" y="96798"/>
                    </a:moveTo>
                    <a:cubicBezTo>
                      <a:pt x="193596" y="150258"/>
                      <a:pt x="150258" y="193596"/>
                      <a:pt x="96798" y="193596"/>
                    </a:cubicBezTo>
                    <a:cubicBezTo>
                      <a:pt x="43338" y="193596"/>
                      <a:pt x="0" y="150258"/>
                      <a:pt x="0" y="96798"/>
                    </a:cubicBezTo>
                    <a:cubicBezTo>
                      <a:pt x="0" y="43338"/>
                      <a:pt x="43338" y="0"/>
                      <a:pt x="96798" y="0"/>
                    </a:cubicBezTo>
                    <a:cubicBezTo>
                      <a:pt x="150258" y="0"/>
                      <a:pt x="193596" y="43338"/>
                      <a:pt x="193596" y="96798"/>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2" name="手繪多邊形: 圖案 51">
                <a:extLst>
                  <a:ext uri="{FF2B5EF4-FFF2-40B4-BE49-F238E27FC236}">
                    <a16:creationId xmlns:a16="http://schemas.microsoft.com/office/drawing/2014/main" id="{CA62ED74-D9CC-46D1-8790-748BA4A01BC0}"/>
                  </a:ext>
                </a:extLst>
              </p:cNvPr>
              <p:cNvSpPr/>
              <p:nvPr/>
            </p:nvSpPr>
            <p:spPr>
              <a:xfrm>
                <a:off x="426163" y="1427844"/>
                <a:ext cx="387191" cy="193595"/>
              </a:xfrm>
              <a:custGeom>
                <a:avLst/>
                <a:gdLst>
                  <a:gd name="connsiteX0" fmla="*/ 387191 w 387191"/>
                  <a:gd name="connsiteY0" fmla="*/ 193596 h 193595"/>
                  <a:gd name="connsiteX1" fmla="*/ 387191 w 387191"/>
                  <a:gd name="connsiteY1" fmla="*/ 96798 h 193595"/>
                  <a:gd name="connsiteX2" fmla="*/ 367832 w 387191"/>
                  <a:gd name="connsiteY2" fmla="*/ 58079 h 193595"/>
                  <a:gd name="connsiteX3" fmla="*/ 273454 w 387191"/>
                  <a:gd name="connsiteY3" fmla="*/ 12100 h 193595"/>
                  <a:gd name="connsiteX4" fmla="*/ 193596 w 387191"/>
                  <a:gd name="connsiteY4" fmla="*/ 0 h 193595"/>
                  <a:gd name="connsiteX5" fmla="*/ 113737 w 387191"/>
                  <a:gd name="connsiteY5" fmla="*/ 12100 h 193595"/>
                  <a:gd name="connsiteX6" fmla="*/ 19360 w 387191"/>
                  <a:gd name="connsiteY6" fmla="*/ 58079 h 193595"/>
                  <a:gd name="connsiteX7" fmla="*/ 0 w 387191"/>
                  <a:gd name="connsiteY7" fmla="*/ 96798 h 193595"/>
                  <a:gd name="connsiteX8" fmla="*/ 0 w 387191"/>
                  <a:gd name="connsiteY8" fmla="*/ 193596 h 193595"/>
                  <a:gd name="connsiteX9" fmla="*/ 387191 w 387191"/>
                  <a:gd name="connsiteY9" fmla="*/ 193596 h 19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191" h="193595">
                    <a:moveTo>
                      <a:pt x="387191" y="193596"/>
                    </a:moveTo>
                    <a:lnTo>
                      <a:pt x="387191" y="96798"/>
                    </a:lnTo>
                    <a:cubicBezTo>
                      <a:pt x="387191" y="82278"/>
                      <a:pt x="379932" y="67758"/>
                      <a:pt x="367832" y="58079"/>
                    </a:cubicBezTo>
                    <a:cubicBezTo>
                      <a:pt x="341212" y="36299"/>
                      <a:pt x="307333" y="21780"/>
                      <a:pt x="273454" y="12100"/>
                    </a:cubicBezTo>
                    <a:cubicBezTo>
                      <a:pt x="249254" y="4840"/>
                      <a:pt x="222635" y="0"/>
                      <a:pt x="193596" y="0"/>
                    </a:cubicBezTo>
                    <a:cubicBezTo>
                      <a:pt x="166976" y="0"/>
                      <a:pt x="140357" y="4840"/>
                      <a:pt x="113737" y="12100"/>
                    </a:cubicBezTo>
                    <a:cubicBezTo>
                      <a:pt x="79858" y="21780"/>
                      <a:pt x="45979" y="38719"/>
                      <a:pt x="19360" y="58079"/>
                    </a:cubicBezTo>
                    <a:cubicBezTo>
                      <a:pt x="7260" y="67758"/>
                      <a:pt x="0" y="82278"/>
                      <a:pt x="0" y="96798"/>
                    </a:cubicBezTo>
                    <a:lnTo>
                      <a:pt x="0" y="193596"/>
                    </a:lnTo>
                    <a:lnTo>
                      <a:pt x="387191" y="193596"/>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3" name="圖形 54" descr="使用者">
              <a:extLst>
                <a:ext uri="{FF2B5EF4-FFF2-40B4-BE49-F238E27FC236}">
                  <a16:creationId xmlns:a16="http://schemas.microsoft.com/office/drawing/2014/main" id="{34D285E0-FE6F-48B9-934E-CCE57F0E296F}"/>
                </a:ext>
              </a:extLst>
            </p:cNvPr>
            <p:cNvGrpSpPr/>
            <p:nvPr/>
          </p:nvGrpSpPr>
          <p:grpSpPr>
            <a:xfrm>
              <a:off x="485340" y="2526777"/>
              <a:ext cx="383856" cy="239453"/>
              <a:chOff x="1237765" y="1110742"/>
              <a:chExt cx="800100" cy="499109"/>
            </a:xfrm>
            <a:noFill/>
          </p:grpSpPr>
          <p:sp>
            <p:nvSpPr>
              <p:cNvPr id="45" name="手繪多邊形: 圖案 44">
                <a:extLst>
                  <a:ext uri="{FF2B5EF4-FFF2-40B4-BE49-F238E27FC236}">
                    <a16:creationId xmlns:a16="http://schemas.microsoft.com/office/drawing/2014/main" id="{E6111BC4-1E14-4D31-AACA-4B18683CA6B7}"/>
                  </a:ext>
                </a:extLst>
              </p:cNvPr>
              <p:cNvSpPr/>
              <p:nvPr/>
            </p:nvSpPr>
            <p:spPr>
              <a:xfrm>
                <a:off x="13234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6" name="手繪多邊形: 圖案 45">
                <a:extLst>
                  <a:ext uri="{FF2B5EF4-FFF2-40B4-BE49-F238E27FC236}">
                    <a16:creationId xmlns:a16="http://schemas.microsoft.com/office/drawing/2014/main" id="{EA06496C-24BA-49E2-A590-E22083074705}"/>
                  </a:ext>
                </a:extLst>
              </p:cNvPr>
              <p:cNvSpPr/>
              <p:nvPr/>
            </p:nvSpPr>
            <p:spPr>
              <a:xfrm>
                <a:off x="17806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7" name="手繪多邊形: 圖案 46">
                <a:extLst>
                  <a:ext uri="{FF2B5EF4-FFF2-40B4-BE49-F238E27FC236}">
                    <a16:creationId xmlns:a16="http://schemas.microsoft.com/office/drawing/2014/main" id="{07FEBFFE-589F-43C3-A898-682EBA178648}"/>
                  </a:ext>
                </a:extLst>
              </p:cNvPr>
              <p:cNvSpPr/>
              <p:nvPr/>
            </p:nvSpPr>
            <p:spPr>
              <a:xfrm>
                <a:off x="1466365" y="1438402"/>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8" name="手繪多邊形: 圖案 47">
                <a:extLst>
                  <a:ext uri="{FF2B5EF4-FFF2-40B4-BE49-F238E27FC236}">
                    <a16:creationId xmlns:a16="http://schemas.microsoft.com/office/drawing/2014/main" id="{A9687C64-875D-42BE-8960-CCBA17F3B5A0}"/>
                  </a:ext>
                </a:extLst>
              </p:cNvPr>
              <p:cNvSpPr/>
              <p:nvPr/>
            </p:nvSpPr>
            <p:spPr>
              <a:xfrm>
                <a:off x="1552090" y="1244092"/>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9" name="手繪多邊形: 圖案 48">
                <a:extLst>
                  <a:ext uri="{FF2B5EF4-FFF2-40B4-BE49-F238E27FC236}">
                    <a16:creationId xmlns:a16="http://schemas.microsoft.com/office/drawing/2014/main" id="{7C0C43A5-74BC-4F37-80FF-1023E37FC0DB}"/>
                  </a:ext>
                </a:extLst>
              </p:cNvPr>
              <p:cNvSpPr/>
              <p:nvPr/>
            </p:nvSpPr>
            <p:spPr>
              <a:xfrm>
                <a:off x="1727350" y="1305052"/>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50" name="手繪多邊形: 圖案 49">
                <a:extLst>
                  <a:ext uri="{FF2B5EF4-FFF2-40B4-BE49-F238E27FC236}">
                    <a16:creationId xmlns:a16="http://schemas.microsoft.com/office/drawing/2014/main" id="{824ADBCA-3B39-42C9-9989-53D7F371143D}"/>
                  </a:ext>
                </a:extLst>
              </p:cNvPr>
              <p:cNvSpPr/>
              <p:nvPr/>
            </p:nvSpPr>
            <p:spPr>
              <a:xfrm>
                <a:off x="1237765" y="1305052"/>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grpSp>
        <p:pic>
          <p:nvPicPr>
            <p:cNvPr id="44" name="圖形 43" descr="購物車">
              <a:extLst>
                <a:ext uri="{FF2B5EF4-FFF2-40B4-BE49-F238E27FC236}">
                  <a16:creationId xmlns:a16="http://schemas.microsoft.com/office/drawing/2014/main" id="{4E35CC45-7F8D-4660-8F8E-5CA1FB3AC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796" y="3332925"/>
              <a:ext cx="402945" cy="402945"/>
            </a:xfrm>
            <a:prstGeom prst="rect">
              <a:avLst/>
            </a:prstGeom>
          </p:spPr>
        </p:pic>
      </p:grpSp>
      <p:sp>
        <p:nvSpPr>
          <p:cNvPr id="23" name="矩形: 圓角 22">
            <a:extLst>
              <a:ext uri="{FF2B5EF4-FFF2-40B4-BE49-F238E27FC236}">
                <a16:creationId xmlns:a16="http://schemas.microsoft.com/office/drawing/2014/main" id="{9CA29DB9-C1CE-48BB-B709-99CF7B32D2B2}"/>
              </a:ext>
            </a:extLst>
          </p:cNvPr>
          <p:cNvSpPr/>
          <p:nvPr/>
        </p:nvSpPr>
        <p:spPr>
          <a:xfrm>
            <a:off x="-121921" y="306181"/>
            <a:ext cx="560833" cy="104644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Page 1 - GatherGreen APP - Figma 2021-10-08 17-26-51">
            <a:hlinkClick r:id="" action="ppaction://media"/>
            <a:extLst>
              <a:ext uri="{FF2B5EF4-FFF2-40B4-BE49-F238E27FC236}">
                <a16:creationId xmlns:a16="http://schemas.microsoft.com/office/drawing/2014/main" id="{E18BF395-D62B-1543-847C-A81DC9F78C5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7456" t="11960" r="32030" b="7144"/>
          <a:stretch/>
        </p:blipFill>
        <p:spPr>
          <a:xfrm>
            <a:off x="7968342" y="567997"/>
            <a:ext cx="2699657" cy="5722006"/>
          </a:xfrm>
          <a:prstGeom prst="roundRect">
            <a:avLst>
              <a:gd name="adj" fmla="val 13998"/>
            </a:avLst>
          </a:prstGeom>
        </p:spPr>
      </p:pic>
      <p:sp>
        <p:nvSpPr>
          <p:cNvPr id="28" name="文字方塊 27">
            <a:extLst>
              <a:ext uri="{FF2B5EF4-FFF2-40B4-BE49-F238E27FC236}">
                <a16:creationId xmlns:a16="http://schemas.microsoft.com/office/drawing/2014/main" id="{C0CF8346-A45F-0B4D-906F-DF21BE40B7BF}"/>
              </a:ext>
            </a:extLst>
          </p:cNvPr>
          <p:cNvSpPr txBox="1"/>
          <p:nvPr/>
        </p:nvSpPr>
        <p:spPr>
          <a:xfrm>
            <a:off x="927726" y="1821235"/>
            <a:ext cx="6325736" cy="3970318"/>
          </a:xfrm>
          <a:prstGeom prst="rect">
            <a:avLst/>
          </a:prstGeom>
          <a:noFill/>
        </p:spPr>
        <p:txBody>
          <a:bodyPr wrap="square">
            <a:spAutoFit/>
          </a:bodyPr>
          <a:lstStyle/>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頭貼置換</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今日步數累積 (每日更新)</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目前累積C Point (持續累積)</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目前累積的CO2減排量</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區域排行榜</a:t>
            </a:r>
          </a:p>
        </p:txBody>
      </p:sp>
    </p:spTree>
    <p:extLst>
      <p:ext uri="{BB962C8B-B14F-4D97-AF65-F5344CB8AC3E}">
        <p14:creationId xmlns:p14="http://schemas.microsoft.com/office/powerpoint/2010/main" val="119460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40"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綠色藏寶圖</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372410" cy="400110"/>
              </a:xfrm>
              <a:prstGeom prst="rect">
                <a:avLst/>
              </a:prstGeom>
              <a:noFill/>
            </p:spPr>
            <p:txBody>
              <a:bodyPr wrap="none" rtlCol="0">
                <a:spAutoFit/>
              </a:bodyPr>
              <a:lstStyle/>
              <a:p>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4</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大功能介紹</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grpSp>
        <p:nvGrpSpPr>
          <p:cNvPr id="39" name="群組 38">
            <a:extLst>
              <a:ext uri="{FF2B5EF4-FFF2-40B4-BE49-F238E27FC236}">
                <a16:creationId xmlns:a16="http://schemas.microsoft.com/office/drawing/2014/main" id="{F80FEA28-DBA3-48F9-BE6C-751701D21419}"/>
              </a:ext>
            </a:extLst>
          </p:cNvPr>
          <p:cNvGrpSpPr/>
          <p:nvPr/>
        </p:nvGrpSpPr>
        <p:grpSpPr>
          <a:xfrm>
            <a:off x="11382879" y="838282"/>
            <a:ext cx="402945" cy="6019718"/>
            <a:chOff x="475796" y="838282"/>
            <a:chExt cx="402945" cy="6019718"/>
          </a:xfrm>
        </p:grpSpPr>
        <p:cxnSp>
          <p:nvCxnSpPr>
            <p:cNvPr id="40" name="直線接點 39">
              <a:extLst>
                <a:ext uri="{FF2B5EF4-FFF2-40B4-BE49-F238E27FC236}">
                  <a16:creationId xmlns:a16="http://schemas.microsoft.com/office/drawing/2014/main" id="{65FC6D32-040C-4828-B133-E0D52D298AFC}"/>
                </a:ext>
              </a:extLst>
            </p:cNvPr>
            <p:cNvCxnSpPr>
              <a:cxnSpLocks/>
            </p:cNvCxnSpPr>
            <p:nvPr/>
          </p:nvCxnSpPr>
          <p:spPr>
            <a:xfrm>
              <a:off x="649885" y="4386084"/>
              <a:ext cx="0" cy="2471916"/>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41" name="群組 40">
              <a:extLst>
                <a:ext uri="{FF2B5EF4-FFF2-40B4-BE49-F238E27FC236}">
                  <a16:creationId xmlns:a16="http://schemas.microsoft.com/office/drawing/2014/main" id="{DC821D24-37CC-41DC-A17D-90031F43211F}"/>
                </a:ext>
              </a:extLst>
            </p:cNvPr>
            <p:cNvGrpSpPr/>
            <p:nvPr/>
          </p:nvGrpSpPr>
          <p:grpSpPr>
            <a:xfrm>
              <a:off x="508970" y="1686556"/>
              <a:ext cx="336597" cy="273525"/>
              <a:chOff x="795618" y="579284"/>
              <a:chExt cx="762000" cy="619216"/>
            </a:xfrm>
          </p:grpSpPr>
          <p:sp>
            <p:nvSpPr>
              <p:cNvPr id="53" name="手繪多邊形: 圖案 52">
                <a:extLst>
                  <a:ext uri="{FF2B5EF4-FFF2-40B4-BE49-F238E27FC236}">
                    <a16:creationId xmlns:a16="http://schemas.microsoft.com/office/drawing/2014/main" id="{8C1F06F9-42D8-426A-80A9-63F1964967B3}"/>
                  </a:ext>
                </a:extLst>
              </p:cNvPr>
              <p:cNvSpPr/>
              <p:nvPr/>
            </p:nvSpPr>
            <p:spPr>
              <a:xfrm>
                <a:off x="1267049" y="579284"/>
                <a:ext cx="200080" cy="304891"/>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4" name="手繪多邊形: 圖案 53">
                <a:extLst>
                  <a:ext uri="{FF2B5EF4-FFF2-40B4-BE49-F238E27FC236}">
                    <a16:creationId xmlns:a16="http://schemas.microsoft.com/office/drawing/2014/main" id="{ED33551D-E6AC-4FFC-B7BA-E3AADE41039E}"/>
                  </a:ext>
                </a:extLst>
              </p:cNvPr>
              <p:cNvSpPr/>
              <p:nvPr/>
            </p:nvSpPr>
            <p:spPr>
              <a:xfrm>
                <a:off x="795618" y="665100"/>
                <a:ext cx="762000" cy="533400"/>
              </a:xfrm>
              <a:custGeom>
                <a:avLst/>
                <a:gdLst>
                  <a:gd name="connsiteX0" fmla="*/ 361950 w 762000"/>
                  <a:gd name="connsiteY0" fmla="*/ 460058 h 533400"/>
                  <a:gd name="connsiteX1" fmla="*/ 209550 w 762000"/>
                  <a:gd name="connsiteY1" fmla="*/ 383858 h 533400"/>
                  <a:gd name="connsiteX2" fmla="*/ 209550 w 762000"/>
                  <a:gd name="connsiteY2" fmla="*/ 73343 h 533400"/>
                  <a:gd name="connsiteX3" fmla="*/ 361950 w 762000"/>
                  <a:gd name="connsiteY3" fmla="*/ 149543 h 533400"/>
                  <a:gd name="connsiteX4" fmla="*/ 361950 w 762000"/>
                  <a:gd name="connsiteY4" fmla="*/ 460058 h 533400"/>
                  <a:gd name="connsiteX5" fmla="*/ 171450 w 762000"/>
                  <a:gd name="connsiteY5" fmla="*/ 383858 h 533400"/>
                  <a:gd name="connsiteX6" fmla="*/ 57150 w 762000"/>
                  <a:gd name="connsiteY6" fmla="*/ 441008 h 533400"/>
                  <a:gd name="connsiteX7" fmla="*/ 57150 w 762000"/>
                  <a:gd name="connsiteY7" fmla="*/ 130493 h 533400"/>
                  <a:gd name="connsiteX8" fmla="*/ 171450 w 762000"/>
                  <a:gd name="connsiteY8" fmla="*/ 73343 h 533400"/>
                  <a:gd name="connsiteX9" fmla="*/ 171450 w 762000"/>
                  <a:gd name="connsiteY9" fmla="*/ 383858 h 533400"/>
                  <a:gd name="connsiteX10" fmla="*/ 699135 w 762000"/>
                  <a:gd name="connsiteY10" fmla="*/ 63818 h 533400"/>
                  <a:gd name="connsiteX11" fmla="*/ 699135 w 762000"/>
                  <a:gd name="connsiteY11" fmla="*/ 63818 h 533400"/>
                  <a:gd name="connsiteX12" fmla="*/ 675323 w 762000"/>
                  <a:gd name="connsiteY12" fmla="*/ 115252 h 533400"/>
                  <a:gd name="connsiteX13" fmla="*/ 704850 w 762000"/>
                  <a:gd name="connsiteY13" fmla="*/ 130493 h 533400"/>
                  <a:gd name="connsiteX14" fmla="*/ 704850 w 762000"/>
                  <a:gd name="connsiteY14" fmla="*/ 441008 h 533400"/>
                  <a:gd name="connsiteX15" fmla="*/ 590550 w 762000"/>
                  <a:gd name="connsiteY15" fmla="*/ 383858 h 533400"/>
                  <a:gd name="connsiteX16" fmla="*/ 590550 w 762000"/>
                  <a:gd name="connsiteY16" fmla="*/ 257175 h 533400"/>
                  <a:gd name="connsiteX17" fmla="*/ 552450 w 762000"/>
                  <a:gd name="connsiteY17" fmla="*/ 257175 h 533400"/>
                  <a:gd name="connsiteX18" fmla="*/ 552450 w 762000"/>
                  <a:gd name="connsiteY18" fmla="*/ 383858 h 533400"/>
                  <a:gd name="connsiteX19" fmla="*/ 400050 w 762000"/>
                  <a:gd name="connsiteY19" fmla="*/ 460058 h 533400"/>
                  <a:gd name="connsiteX20" fmla="*/ 400050 w 762000"/>
                  <a:gd name="connsiteY20" fmla="*/ 149543 h 533400"/>
                  <a:gd name="connsiteX21" fmla="*/ 467678 w 762000"/>
                  <a:gd name="connsiteY21" fmla="*/ 115252 h 533400"/>
                  <a:gd name="connsiteX22" fmla="*/ 443865 w 762000"/>
                  <a:gd name="connsiteY22" fmla="*/ 63818 h 533400"/>
                  <a:gd name="connsiteX23" fmla="*/ 381000 w 762000"/>
                  <a:gd name="connsiteY23" fmla="*/ 95250 h 533400"/>
                  <a:gd name="connsiteX24" fmla="*/ 190500 w 762000"/>
                  <a:gd name="connsiteY24" fmla="*/ 0 h 533400"/>
                  <a:gd name="connsiteX25" fmla="*/ 0 w 762000"/>
                  <a:gd name="connsiteY25" fmla="*/ 95250 h 533400"/>
                  <a:gd name="connsiteX26" fmla="*/ 0 w 762000"/>
                  <a:gd name="connsiteY26" fmla="*/ 533400 h 533400"/>
                  <a:gd name="connsiteX27" fmla="*/ 190500 w 762000"/>
                  <a:gd name="connsiteY27" fmla="*/ 438150 h 533400"/>
                  <a:gd name="connsiteX28" fmla="*/ 381000 w 762000"/>
                  <a:gd name="connsiteY28" fmla="*/ 533400 h 533400"/>
                  <a:gd name="connsiteX29" fmla="*/ 571500 w 762000"/>
                  <a:gd name="connsiteY29" fmla="*/ 438150 h 533400"/>
                  <a:gd name="connsiteX30" fmla="*/ 762000 w 762000"/>
                  <a:gd name="connsiteY30" fmla="*/ 533400 h 533400"/>
                  <a:gd name="connsiteX31" fmla="*/ 762000 w 762000"/>
                  <a:gd name="connsiteY31" fmla="*/ 95250 h 533400"/>
                  <a:gd name="connsiteX32" fmla="*/ 699135 w 762000"/>
                  <a:gd name="connsiteY32" fmla="*/ 6381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2000" h="533400">
                    <a:moveTo>
                      <a:pt x="361950" y="460058"/>
                    </a:moveTo>
                    <a:lnTo>
                      <a:pt x="209550" y="383858"/>
                    </a:lnTo>
                    <a:lnTo>
                      <a:pt x="209550" y="73343"/>
                    </a:lnTo>
                    <a:lnTo>
                      <a:pt x="361950" y="149543"/>
                    </a:lnTo>
                    <a:lnTo>
                      <a:pt x="361950" y="460058"/>
                    </a:lnTo>
                    <a:close/>
                    <a:moveTo>
                      <a:pt x="171450" y="383858"/>
                    </a:moveTo>
                    <a:lnTo>
                      <a:pt x="57150" y="441008"/>
                    </a:lnTo>
                    <a:lnTo>
                      <a:pt x="57150" y="130493"/>
                    </a:lnTo>
                    <a:lnTo>
                      <a:pt x="171450" y="73343"/>
                    </a:lnTo>
                    <a:lnTo>
                      <a:pt x="171450" y="383858"/>
                    </a:lnTo>
                    <a:close/>
                    <a:moveTo>
                      <a:pt x="699135" y="63818"/>
                    </a:moveTo>
                    <a:lnTo>
                      <a:pt x="699135" y="63818"/>
                    </a:lnTo>
                    <a:lnTo>
                      <a:pt x="675323" y="115252"/>
                    </a:lnTo>
                    <a:lnTo>
                      <a:pt x="704850" y="130493"/>
                    </a:lnTo>
                    <a:lnTo>
                      <a:pt x="704850" y="441008"/>
                    </a:lnTo>
                    <a:lnTo>
                      <a:pt x="590550" y="383858"/>
                    </a:lnTo>
                    <a:lnTo>
                      <a:pt x="590550" y="257175"/>
                    </a:lnTo>
                    <a:lnTo>
                      <a:pt x="552450" y="257175"/>
                    </a:lnTo>
                    <a:lnTo>
                      <a:pt x="552450" y="383858"/>
                    </a:lnTo>
                    <a:lnTo>
                      <a:pt x="400050" y="460058"/>
                    </a:lnTo>
                    <a:lnTo>
                      <a:pt x="400050" y="149543"/>
                    </a:lnTo>
                    <a:lnTo>
                      <a:pt x="467678" y="115252"/>
                    </a:lnTo>
                    <a:lnTo>
                      <a:pt x="443865" y="63818"/>
                    </a:lnTo>
                    <a:lnTo>
                      <a:pt x="381000" y="95250"/>
                    </a:lnTo>
                    <a:lnTo>
                      <a:pt x="190500" y="0"/>
                    </a:lnTo>
                    <a:lnTo>
                      <a:pt x="0" y="95250"/>
                    </a:lnTo>
                    <a:lnTo>
                      <a:pt x="0" y="533400"/>
                    </a:lnTo>
                    <a:lnTo>
                      <a:pt x="190500" y="438150"/>
                    </a:lnTo>
                    <a:lnTo>
                      <a:pt x="381000" y="533400"/>
                    </a:lnTo>
                    <a:lnTo>
                      <a:pt x="571500" y="438150"/>
                    </a:lnTo>
                    <a:lnTo>
                      <a:pt x="762000" y="533400"/>
                    </a:lnTo>
                    <a:lnTo>
                      <a:pt x="762000" y="95250"/>
                    </a:lnTo>
                    <a:lnTo>
                      <a:pt x="699135" y="63818"/>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2" name="圖形 52" descr="使用者">
              <a:extLst>
                <a:ext uri="{FF2B5EF4-FFF2-40B4-BE49-F238E27FC236}">
                  <a16:creationId xmlns:a16="http://schemas.microsoft.com/office/drawing/2014/main" id="{B0023951-BDCF-40F7-ACEE-9DE97B048B1A}"/>
                </a:ext>
              </a:extLst>
            </p:cNvPr>
            <p:cNvGrpSpPr/>
            <p:nvPr/>
          </p:nvGrpSpPr>
          <p:grpSpPr>
            <a:xfrm>
              <a:off x="544761" y="838282"/>
              <a:ext cx="265015" cy="281578"/>
              <a:chOff x="426163" y="1210049"/>
              <a:chExt cx="387191" cy="411390"/>
            </a:xfrm>
            <a:solidFill>
              <a:schemeClr val="tx1">
                <a:lumMod val="50000"/>
                <a:lumOff val="50000"/>
              </a:schemeClr>
            </a:solidFill>
          </p:grpSpPr>
          <p:sp>
            <p:nvSpPr>
              <p:cNvPr id="51" name="手繪多邊形: 圖案 50">
                <a:extLst>
                  <a:ext uri="{FF2B5EF4-FFF2-40B4-BE49-F238E27FC236}">
                    <a16:creationId xmlns:a16="http://schemas.microsoft.com/office/drawing/2014/main" id="{AAB11122-0186-48F4-8B28-42DA5C62CB92}"/>
                  </a:ext>
                </a:extLst>
              </p:cNvPr>
              <p:cNvSpPr/>
              <p:nvPr/>
            </p:nvSpPr>
            <p:spPr>
              <a:xfrm>
                <a:off x="522961" y="1210049"/>
                <a:ext cx="193595" cy="193595"/>
              </a:xfrm>
              <a:custGeom>
                <a:avLst/>
                <a:gdLst>
                  <a:gd name="connsiteX0" fmla="*/ 193596 w 193595"/>
                  <a:gd name="connsiteY0" fmla="*/ 96798 h 193595"/>
                  <a:gd name="connsiteX1" fmla="*/ 96798 w 193595"/>
                  <a:gd name="connsiteY1" fmla="*/ 193596 h 193595"/>
                  <a:gd name="connsiteX2" fmla="*/ 0 w 193595"/>
                  <a:gd name="connsiteY2" fmla="*/ 96798 h 193595"/>
                  <a:gd name="connsiteX3" fmla="*/ 96798 w 193595"/>
                  <a:gd name="connsiteY3" fmla="*/ 0 h 193595"/>
                  <a:gd name="connsiteX4" fmla="*/ 193596 w 193595"/>
                  <a:gd name="connsiteY4" fmla="*/ 96798 h 19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95" h="193595">
                    <a:moveTo>
                      <a:pt x="193596" y="96798"/>
                    </a:moveTo>
                    <a:cubicBezTo>
                      <a:pt x="193596" y="150258"/>
                      <a:pt x="150258" y="193596"/>
                      <a:pt x="96798" y="193596"/>
                    </a:cubicBezTo>
                    <a:cubicBezTo>
                      <a:pt x="43338" y="193596"/>
                      <a:pt x="0" y="150258"/>
                      <a:pt x="0" y="96798"/>
                    </a:cubicBezTo>
                    <a:cubicBezTo>
                      <a:pt x="0" y="43338"/>
                      <a:pt x="43338" y="0"/>
                      <a:pt x="96798" y="0"/>
                    </a:cubicBezTo>
                    <a:cubicBezTo>
                      <a:pt x="150258" y="0"/>
                      <a:pt x="193596" y="43338"/>
                      <a:pt x="193596" y="96798"/>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2" name="手繪多邊形: 圖案 51">
                <a:extLst>
                  <a:ext uri="{FF2B5EF4-FFF2-40B4-BE49-F238E27FC236}">
                    <a16:creationId xmlns:a16="http://schemas.microsoft.com/office/drawing/2014/main" id="{CA62ED74-D9CC-46D1-8790-748BA4A01BC0}"/>
                  </a:ext>
                </a:extLst>
              </p:cNvPr>
              <p:cNvSpPr/>
              <p:nvPr/>
            </p:nvSpPr>
            <p:spPr>
              <a:xfrm>
                <a:off x="426163" y="1427844"/>
                <a:ext cx="387191" cy="193595"/>
              </a:xfrm>
              <a:custGeom>
                <a:avLst/>
                <a:gdLst>
                  <a:gd name="connsiteX0" fmla="*/ 387191 w 387191"/>
                  <a:gd name="connsiteY0" fmla="*/ 193596 h 193595"/>
                  <a:gd name="connsiteX1" fmla="*/ 387191 w 387191"/>
                  <a:gd name="connsiteY1" fmla="*/ 96798 h 193595"/>
                  <a:gd name="connsiteX2" fmla="*/ 367832 w 387191"/>
                  <a:gd name="connsiteY2" fmla="*/ 58079 h 193595"/>
                  <a:gd name="connsiteX3" fmla="*/ 273454 w 387191"/>
                  <a:gd name="connsiteY3" fmla="*/ 12100 h 193595"/>
                  <a:gd name="connsiteX4" fmla="*/ 193596 w 387191"/>
                  <a:gd name="connsiteY4" fmla="*/ 0 h 193595"/>
                  <a:gd name="connsiteX5" fmla="*/ 113737 w 387191"/>
                  <a:gd name="connsiteY5" fmla="*/ 12100 h 193595"/>
                  <a:gd name="connsiteX6" fmla="*/ 19360 w 387191"/>
                  <a:gd name="connsiteY6" fmla="*/ 58079 h 193595"/>
                  <a:gd name="connsiteX7" fmla="*/ 0 w 387191"/>
                  <a:gd name="connsiteY7" fmla="*/ 96798 h 193595"/>
                  <a:gd name="connsiteX8" fmla="*/ 0 w 387191"/>
                  <a:gd name="connsiteY8" fmla="*/ 193596 h 193595"/>
                  <a:gd name="connsiteX9" fmla="*/ 387191 w 387191"/>
                  <a:gd name="connsiteY9" fmla="*/ 193596 h 19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191" h="193595">
                    <a:moveTo>
                      <a:pt x="387191" y="193596"/>
                    </a:moveTo>
                    <a:lnTo>
                      <a:pt x="387191" y="96798"/>
                    </a:lnTo>
                    <a:cubicBezTo>
                      <a:pt x="387191" y="82278"/>
                      <a:pt x="379932" y="67758"/>
                      <a:pt x="367832" y="58079"/>
                    </a:cubicBezTo>
                    <a:cubicBezTo>
                      <a:pt x="341212" y="36299"/>
                      <a:pt x="307333" y="21780"/>
                      <a:pt x="273454" y="12100"/>
                    </a:cubicBezTo>
                    <a:cubicBezTo>
                      <a:pt x="249254" y="4840"/>
                      <a:pt x="222635" y="0"/>
                      <a:pt x="193596" y="0"/>
                    </a:cubicBezTo>
                    <a:cubicBezTo>
                      <a:pt x="166976" y="0"/>
                      <a:pt x="140357" y="4840"/>
                      <a:pt x="113737" y="12100"/>
                    </a:cubicBezTo>
                    <a:cubicBezTo>
                      <a:pt x="79858" y="21780"/>
                      <a:pt x="45979" y="38719"/>
                      <a:pt x="19360" y="58079"/>
                    </a:cubicBezTo>
                    <a:cubicBezTo>
                      <a:pt x="7260" y="67758"/>
                      <a:pt x="0" y="82278"/>
                      <a:pt x="0" y="96798"/>
                    </a:cubicBezTo>
                    <a:lnTo>
                      <a:pt x="0" y="193596"/>
                    </a:lnTo>
                    <a:lnTo>
                      <a:pt x="387191" y="193596"/>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3" name="圖形 54" descr="使用者">
              <a:extLst>
                <a:ext uri="{FF2B5EF4-FFF2-40B4-BE49-F238E27FC236}">
                  <a16:creationId xmlns:a16="http://schemas.microsoft.com/office/drawing/2014/main" id="{34D285E0-FE6F-48B9-934E-CCE57F0E296F}"/>
                </a:ext>
              </a:extLst>
            </p:cNvPr>
            <p:cNvGrpSpPr/>
            <p:nvPr/>
          </p:nvGrpSpPr>
          <p:grpSpPr>
            <a:xfrm>
              <a:off x="485340" y="2526777"/>
              <a:ext cx="383856" cy="239453"/>
              <a:chOff x="1237765" y="1110742"/>
              <a:chExt cx="800100" cy="499109"/>
            </a:xfrm>
            <a:noFill/>
          </p:grpSpPr>
          <p:sp>
            <p:nvSpPr>
              <p:cNvPr id="45" name="手繪多邊形: 圖案 44">
                <a:extLst>
                  <a:ext uri="{FF2B5EF4-FFF2-40B4-BE49-F238E27FC236}">
                    <a16:creationId xmlns:a16="http://schemas.microsoft.com/office/drawing/2014/main" id="{E6111BC4-1E14-4D31-AACA-4B18683CA6B7}"/>
                  </a:ext>
                </a:extLst>
              </p:cNvPr>
              <p:cNvSpPr/>
              <p:nvPr/>
            </p:nvSpPr>
            <p:spPr>
              <a:xfrm>
                <a:off x="13234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6" name="手繪多邊形: 圖案 45">
                <a:extLst>
                  <a:ext uri="{FF2B5EF4-FFF2-40B4-BE49-F238E27FC236}">
                    <a16:creationId xmlns:a16="http://schemas.microsoft.com/office/drawing/2014/main" id="{EA06496C-24BA-49E2-A590-E22083074705}"/>
                  </a:ext>
                </a:extLst>
              </p:cNvPr>
              <p:cNvSpPr/>
              <p:nvPr/>
            </p:nvSpPr>
            <p:spPr>
              <a:xfrm>
                <a:off x="17806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7" name="手繪多邊形: 圖案 46">
                <a:extLst>
                  <a:ext uri="{FF2B5EF4-FFF2-40B4-BE49-F238E27FC236}">
                    <a16:creationId xmlns:a16="http://schemas.microsoft.com/office/drawing/2014/main" id="{07FEBFFE-589F-43C3-A898-682EBA178648}"/>
                  </a:ext>
                </a:extLst>
              </p:cNvPr>
              <p:cNvSpPr/>
              <p:nvPr/>
            </p:nvSpPr>
            <p:spPr>
              <a:xfrm>
                <a:off x="1466365" y="1438402"/>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8" name="手繪多邊形: 圖案 47">
                <a:extLst>
                  <a:ext uri="{FF2B5EF4-FFF2-40B4-BE49-F238E27FC236}">
                    <a16:creationId xmlns:a16="http://schemas.microsoft.com/office/drawing/2014/main" id="{A9687C64-875D-42BE-8960-CCBA17F3B5A0}"/>
                  </a:ext>
                </a:extLst>
              </p:cNvPr>
              <p:cNvSpPr/>
              <p:nvPr/>
            </p:nvSpPr>
            <p:spPr>
              <a:xfrm>
                <a:off x="1552090" y="1244092"/>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9" name="手繪多邊形: 圖案 48">
                <a:extLst>
                  <a:ext uri="{FF2B5EF4-FFF2-40B4-BE49-F238E27FC236}">
                    <a16:creationId xmlns:a16="http://schemas.microsoft.com/office/drawing/2014/main" id="{7C0C43A5-74BC-4F37-80FF-1023E37FC0DB}"/>
                  </a:ext>
                </a:extLst>
              </p:cNvPr>
              <p:cNvSpPr/>
              <p:nvPr/>
            </p:nvSpPr>
            <p:spPr>
              <a:xfrm>
                <a:off x="1727350" y="1305052"/>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50" name="手繪多邊形: 圖案 49">
                <a:extLst>
                  <a:ext uri="{FF2B5EF4-FFF2-40B4-BE49-F238E27FC236}">
                    <a16:creationId xmlns:a16="http://schemas.microsoft.com/office/drawing/2014/main" id="{824ADBCA-3B39-42C9-9989-53D7F371143D}"/>
                  </a:ext>
                </a:extLst>
              </p:cNvPr>
              <p:cNvSpPr/>
              <p:nvPr/>
            </p:nvSpPr>
            <p:spPr>
              <a:xfrm>
                <a:off x="1237765" y="1305052"/>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grpSp>
        <p:pic>
          <p:nvPicPr>
            <p:cNvPr id="44" name="圖形 43" descr="購物車">
              <a:extLst>
                <a:ext uri="{FF2B5EF4-FFF2-40B4-BE49-F238E27FC236}">
                  <a16:creationId xmlns:a16="http://schemas.microsoft.com/office/drawing/2014/main" id="{4E35CC45-7F8D-4660-8F8E-5CA1FB3ACD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796" y="3332925"/>
              <a:ext cx="402945" cy="402945"/>
            </a:xfrm>
            <a:prstGeom prst="rect">
              <a:avLst/>
            </a:prstGeom>
          </p:spPr>
        </p:pic>
      </p:grpSp>
      <p:sp>
        <p:nvSpPr>
          <p:cNvPr id="23" name="矩形: 圓角 22">
            <a:extLst>
              <a:ext uri="{FF2B5EF4-FFF2-40B4-BE49-F238E27FC236}">
                <a16:creationId xmlns:a16="http://schemas.microsoft.com/office/drawing/2014/main" id="{9CA29DB9-C1CE-48BB-B709-99CF7B32D2B2}"/>
              </a:ext>
            </a:extLst>
          </p:cNvPr>
          <p:cNvSpPr/>
          <p:nvPr/>
        </p:nvSpPr>
        <p:spPr>
          <a:xfrm>
            <a:off x="-121921" y="306181"/>
            <a:ext cx="560833" cy="104644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E0084FF1-525F-5648-BD1E-F7998F6F6320}"/>
              </a:ext>
            </a:extLst>
          </p:cNvPr>
          <p:cNvPicPr>
            <a:picLocks noChangeAspect="1"/>
          </p:cNvPicPr>
          <p:nvPr/>
        </p:nvPicPr>
        <p:blipFill>
          <a:blip r:embed="rId4"/>
          <a:stretch>
            <a:fillRect/>
          </a:stretch>
        </p:blipFill>
        <p:spPr>
          <a:xfrm>
            <a:off x="1930400" y="1686556"/>
            <a:ext cx="8331200" cy="4787900"/>
          </a:xfrm>
          <a:prstGeom prst="rect">
            <a:avLst/>
          </a:prstGeom>
        </p:spPr>
      </p:pic>
    </p:spTree>
    <p:extLst>
      <p:ext uri="{BB962C8B-B14F-4D97-AF65-F5344CB8AC3E}">
        <p14:creationId xmlns:p14="http://schemas.microsoft.com/office/powerpoint/2010/main" val="1216359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綠色藏寶圖</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372410" cy="400110"/>
              </a:xfrm>
              <a:prstGeom prst="rect">
                <a:avLst/>
              </a:prstGeom>
              <a:noFill/>
            </p:spPr>
            <p:txBody>
              <a:bodyPr wrap="none" rtlCol="0">
                <a:spAutoFit/>
              </a:bodyPr>
              <a:lstStyle/>
              <a:p>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4</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大功能介紹</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grpSp>
        <p:nvGrpSpPr>
          <p:cNvPr id="39" name="群組 38">
            <a:extLst>
              <a:ext uri="{FF2B5EF4-FFF2-40B4-BE49-F238E27FC236}">
                <a16:creationId xmlns:a16="http://schemas.microsoft.com/office/drawing/2014/main" id="{F80FEA28-DBA3-48F9-BE6C-751701D21419}"/>
              </a:ext>
            </a:extLst>
          </p:cNvPr>
          <p:cNvGrpSpPr/>
          <p:nvPr/>
        </p:nvGrpSpPr>
        <p:grpSpPr>
          <a:xfrm>
            <a:off x="11382879" y="838282"/>
            <a:ext cx="402945" cy="6019718"/>
            <a:chOff x="475796" y="838282"/>
            <a:chExt cx="402945" cy="6019718"/>
          </a:xfrm>
        </p:grpSpPr>
        <p:cxnSp>
          <p:nvCxnSpPr>
            <p:cNvPr id="40" name="直線接點 39">
              <a:extLst>
                <a:ext uri="{FF2B5EF4-FFF2-40B4-BE49-F238E27FC236}">
                  <a16:creationId xmlns:a16="http://schemas.microsoft.com/office/drawing/2014/main" id="{65FC6D32-040C-4828-B133-E0D52D298AFC}"/>
                </a:ext>
              </a:extLst>
            </p:cNvPr>
            <p:cNvCxnSpPr>
              <a:cxnSpLocks/>
            </p:cNvCxnSpPr>
            <p:nvPr/>
          </p:nvCxnSpPr>
          <p:spPr>
            <a:xfrm>
              <a:off x="649885" y="4386084"/>
              <a:ext cx="0" cy="2471916"/>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41" name="群組 40">
              <a:extLst>
                <a:ext uri="{FF2B5EF4-FFF2-40B4-BE49-F238E27FC236}">
                  <a16:creationId xmlns:a16="http://schemas.microsoft.com/office/drawing/2014/main" id="{DC821D24-37CC-41DC-A17D-90031F43211F}"/>
                </a:ext>
              </a:extLst>
            </p:cNvPr>
            <p:cNvGrpSpPr/>
            <p:nvPr/>
          </p:nvGrpSpPr>
          <p:grpSpPr>
            <a:xfrm>
              <a:off x="508970" y="1686556"/>
              <a:ext cx="336597" cy="273525"/>
              <a:chOff x="795618" y="579284"/>
              <a:chExt cx="762000" cy="619216"/>
            </a:xfrm>
          </p:grpSpPr>
          <p:sp>
            <p:nvSpPr>
              <p:cNvPr id="53" name="手繪多邊形: 圖案 52">
                <a:extLst>
                  <a:ext uri="{FF2B5EF4-FFF2-40B4-BE49-F238E27FC236}">
                    <a16:creationId xmlns:a16="http://schemas.microsoft.com/office/drawing/2014/main" id="{8C1F06F9-42D8-426A-80A9-63F1964967B3}"/>
                  </a:ext>
                </a:extLst>
              </p:cNvPr>
              <p:cNvSpPr/>
              <p:nvPr/>
            </p:nvSpPr>
            <p:spPr>
              <a:xfrm>
                <a:off x="1267049" y="579284"/>
                <a:ext cx="200080" cy="304891"/>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4" name="手繪多邊形: 圖案 53">
                <a:extLst>
                  <a:ext uri="{FF2B5EF4-FFF2-40B4-BE49-F238E27FC236}">
                    <a16:creationId xmlns:a16="http://schemas.microsoft.com/office/drawing/2014/main" id="{ED33551D-E6AC-4FFC-B7BA-E3AADE41039E}"/>
                  </a:ext>
                </a:extLst>
              </p:cNvPr>
              <p:cNvSpPr/>
              <p:nvPr/>
            </p:nvSpPr>
            <p:spPr>
              <a:xfrm>
                <a:off x="795618" y="665100"/>
                <a:ext cx="762000" cy="533400"/>
              </a:xfrm>
              <a:custGeom>
                <a:avLst/>
                <a:gdLst>
                  <a:gd name="connsiteX0" fmla="*/ 361950 w 762000"/>
                  <a:gd name="connsiteY0" fmla="*/ 460058 h 533400"/>
                  <a:gd name="connsiteX1" fmla="*/ 209550 w 762000"/>
                  <a:gd name="connsiteY1" fmla="*/ 383858 h 533400"/>
                  <a:gd name="connsiteX2" fmla="*/ 209550 w 762000"/>
                  <a:gd name="connsiteY2" fmla="*/ 73343 h 533400"/>
                  <a:gd name="connsiteX3" fmla="*/ 361950 w 762000"/>
                  <a:gd name="connsiteY3" fmla="*/ 149543 h 533400"/>
                  <a:gd name="connsiteX4" fmla="*/ 361950 w 762000"/>
                  <a:gd name="connsiteY4" fmla="*/ 460058 h 533400"/>
                  <a:gd name="connsiteX5" fmla="*/ 171450 w 762000"/>
                  <a:gd name="connsiteY5" fmla="*/ 383858 h 533400"/>
                  <a:gd name="connsiteX6" fmla="*/ 57150 w 762000"/>
                  <a:gd name="connsiteY6" fmla="*/ 441008 h 533400"/>
                  <a:gd name="connsiteX7" fmla="*/ 57150 w 762000"/>
                  <a:gd name="connsiteY7" fmla="*/ 130493 h 533400"/>
                  <a:gd name="connsiteX8" fmla="*/ 171450 w 762000"/>
                  <a:gd name="connsiteY8" fmla="*/ 73343 h 533400"/>
                  <a:gd name="connsiteX9" fmla="*/ 171450 w 762000"/>
                  <a:gd name="connsiteY9" fmla="*/ 383858 h 533400"/>
                  <a:gd name="connsiteX10" fmla="*/ 699135 w 762000"/>
                  <a:gd name="connsiteY10" fmla="*/ 63818 h 533400"/>
                  <a:gd name="connsiteX11" fmla="*/ 699135 w 762000"/>
                  <a:gd name="connsiteY11" fmla="*/ 63818 h 533400"/>
                  <a:gd name="connsiteX12" fmla="*/ 675323 w 762000"/>
                  <a:gd name="connsiteY12" fmla="*/ 115252 h 533400"/>
                  <a:gd name="connsiteX13" fmla="*/ 704850 w 762000"/>
                  <a:gd name="connsiteY13" fmla="*/ 130493 h 533400"/>
                  <a:gd name="connsiteX14" fmla="*/ 704850 w 762000"/>
                  <a:gd name="connsiteY14" fmla="*/ 441008 h 533400"/>
                  <a:gd name="connsiteX15" fmla="*/ 590550 w 762000"/>
                  <a:gd name="connsiteY15" fmla="*/ 383858 h 533400"/>
                  <a:gd name="connsiteX16" fmla="*/ 590550 w 762000"/>
                  <a:gd name="connsiteY16" fmla="*/ 257175 h 533400"/>
                  <a:gd name="connsiteX17" fmla="*/ 552450 w 762000"/>
                  <a:gd name="connsiteY17" fmla="*/ 257175 h 533400"/>
                  <a:gd name="connsiteX18" fmla="*/ 552450 w 762000"/>
                  <a:gd name="connsiteY18" fmla="*/ 383858 h 533400"/>
                  <a:gd name="connsiteX19" fmla="*/ 400050 w 762000"/>
                  <a:gd name="connsiteY19" fmla="*/ 460058 h 533400"/>
                  <a:gd name="connsiteX20" fmla="*/ 400050 w 762000"/>
                  <a:gd name="connsiteY20" fmla="*/ 149543 h 533400"/>
                  <a:gd name="connsiteX21" fmla="*/ 467678 w 762000"/>
                  <a:gd name="connsiteY21" fmla="*/ 115252 h 533400"/>
                  <a:gd name="connsiteX22" fmla="*/ 443865 w 762000"/>
                  <a:gd name="connsiteY22" fmla="*/ 63818 h 533400"/>
                  <a:gd name="connsiteX23" fmla="*/ 381000 w 762000"/>
                  <a:gd name="connsiteY23" fmla="*/ 95250 h 533400"/>
                  <a:gd name="connsiteX24" fmla="*/ 190500 w 762000"/>
                  <a:gd name="connsiteY24" fmla="*/ 0 h 533400"/>
                  <a:gd name="connsiteX25" fmla="*/ 0 w 762000"/>
                  <a:gd name="connsiteY25" fmla="*/ 95250 h 533400"/>
                  <a:gd name="connsiteX26" fmla="*/ 0 w 762000"/>
                  <a:gd name="connsiteY26" fmla="*/ 533400 h 533400"/>
                  <a:gd name="connsiteX27" fmla="*/ 190500 w 762000"/>
                  <a:gd name="connsiteY27" fmla="*/ 438150 h 533400"/>
                  <a:gd name="connsiteX28" fmla="*/ 381000 w 762000"/>
                  <a:gd name="connsiteY28" fmla="*/ 533400 h 533400"/>
                  <a:gd name="connsiteX29" fmla="*/ 571500 w 762000"/>
                  <a:gd name="connsiteY29" fmla="*/ 438150 h 533400"/>
                  <a:gd name="connsiteX30" fmla="*/ 762000 w 762000"/>
                  <a:gd name="connsiteY30" fmla="*/ 533400 h 533400"/>
                  <a:gd name="connsiteX31" fmla="*/ 762000 w 762000"/>
                  <a:gd name="connsiteY31" fmla="*/ 95250 h 533400"/>
                  <a:gd name="connsiteX32" fmla="*/ 699135 w 762000"/>
                  <a:gd name="connsiteY32" fmla="*/ 6381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2000" h="533400">
                    <a:moveTo>
                      <a:pt x="361950" y="460058"/>
                    </a:moveTo>
                    <a:lnTo>
                      <a:pt x="209550" y="383858"/>
                    </a:lnTo>
                    <a:lnTo>
                      <a:pt x="209550" y="73343"/>
                    </a:lnTo>
                    <a:lnTo>
                      <a:pt x="361950" y="149543"/>
                    </a:lnTo>
                    <a:lnTo>
                      <a:pt x="361950" y="460058"/>
                    </a:lnTo>
                    <a:close/>
                    <a:moveTo>
                      <a:pt x="171450" y="383858"/>
                    </a:moveTo>
                    <a:lnTo>
                      <a:pt x="57150" y="441008"/>
                    </a:lnTo>
                    <a:lnTo>
                      <a:pt x="57150" y="130493"/>
                    </a:lnTo>
                    <a:lnTo>
                      <a:pt x="171450" y="73343"/>
                    </a:lnTo>
                    <a:lnTo>
                      <a:pt x="171450" y="383858"/>
                    </a:lnTo>
                    <a:close/>
                    <a:moveTo>
                      <a:pt x="699135" y="63818"/>
                    </a:moveTo>
                    <a:lnTo>
                      <a:pt x="699135" y="63818"/>
                    </a:lnTo>
                    <a:lnTo>
                      <a:pt x="675323" y="115252"/>
                    </a:lnTo>
                    <a:lnTo>
                      <a:pt x="704850" y="130493"/>
                    </a:lnTo>
                    <a:lnTo>
                      <a:pt x="704850" y="441008"/>
                    </a:lnTo>
                    <a:lnTo>
                      <a:pt x="590550" y="383858"/>
                    </a:lnTo>
                    <a:lnTo>
                      <a:pt x="590550" y="257175"/>
                    </a:lnTo>
                    <a:lnTo>
                      <a:pt x="552450" y="257175"/>
                    </a:lnTo>
                    <a:lnTo>
                      <a:pt x="552450" y="383858"/>
                    </a:lnTo>
                    <a:lnTo>
                      <a:pt x="400050" y="460058"/>
                    </a:lnTo>
                    <a:lnTo>
                      <a:pt x="400050" y="149543"/>
                    </a:lnTo>
                    <a:lnTo>
                      <a:pt x="467678" y="115252"/>
                    </a:lnTo>
                    <a:lnTo>
                      <a:pt x="443865" y="63818"/>
                    </a:lnTo>
                    <a:lnTo>
                      <a:pt x="381000" y="95250"/>
                    </a:lnTo>
                    <a:lnTo>
                      <a:pt x="190500" y="0"/>
                    </a:lnTo>
                    <a:lnTo>
                      <a:pt x="0" y="95250"/>
                    </a:lnTo>
                    <a:lnTo>
                      <a:pt x="0" y="533400"/>
                    </a:lnTo>
                    <a:lnTo>
                      <a:pt x="190500" y="438150"/>
                    </a:lnTo>
                    <a:lnTo>
                      <a:pt x="381000" y="533400"/>
                    </a:lnTo>
                    <a:lnTo>
                      <a:pt x="571500" y="438150"/>
                    </a:lnTo>
                    <a:lnTo>
                      <a:pt x="762000" y="533400"/>
                    </a:lnTo>
                    <a:lnTo>
                      <a:pt x="762000" y="95250"/>
                    </a:lnTo>
                    <a:lnTo>
                      <a:pt x="699135" y="63818"/>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2" name="圖形 52" descr="使用者">
              <a:extLst>
                <a:ext uri="{FF2B5EF4-FFF2-40B4-BE49-F238E27FC236}">
                  <a16:creationId xmlns:a16="http://schemas.microsoft.com/office/drawing/2014/main" id="{B0023951-BDCF-40F7-ACEE-9DE97B048B1A}"/>
                </a:ext>
              </a:extLst>
            </p:cNvPr>
            <p:cNvGrpSpPr/>
            <p:nvPr/>
          </p:nvGrpSpPr>
          <p:grpSpPr>
            <a:xfrm>
              <a:off x="544761" y="838282"/>
              <a:ext cx="265015" cy="281578"/>
              <a:chOff x="426163" y="1210049"/>
              <a:chExt cx="387191" cy="411390"/>
            </a:xfrm>
            <a:solidFill>
              <a:schemeClr val="tx1">
                <a:lumMod val="50000"/>
                <a:lumOff val="50000"/>
              </a:schemeClr>
            </a:solidFill>
          </p:grpSpPr>
          <p:sp>
            <p:nvSpPr>
              <p:cNvPr id="51" name="手繪多邊形: 圖案 50">
                <a:extLst>
                  <a:ext uri="{FF2B5EF4-FFF2-40B4-BE49-F238E27FC236}">
                    <a16:creationId xmlns:a16="http://schemas.microsoft.com/office/drawing/2014/main" id="{AAB11122-0186-48F4-8B28-42DA5C62CB92}"/>
                  </a:ext>
                </a:extLst>
              </p:cNvPr>
              <p:cNvSpPr/>
              <p:nvPr/>
            </p:nvSpPr>
            <p:spPr>
              <a:xfrm>
                <a:off x="522961" y="1210049"/>
                <a:ext cx="193595" cy="193595"/>
              </a:xfrm>
              <a:custGeom>
                <a:avLst/>
                <a:gdLst>
                  <a:gd name="connsiteX0" fmla="*/ 193596 w 193595"/>
                  <a:gd name="connsiteY0" fmla="*/ 96798 h 193595"/>
                  <a:gd name="connsiteX1" fmla="*/ 96798 w 193595"/>
                  <a:gd name="connsiteY1" fmla="*/ 193596 h 193595"/>
                  <a:gd name="connsiteX2" fmla="*/ 0 w 193595"/>
                  <a:gd name="connsiteY2" fmla="*/ 96798 h 193595"/>
                  <a:gd name="connsiteX3" fmla="*/ 96798 w 193595"/>
                  <a:gd name="connsiteY3" fmla="*/ 0 h 193595"/>
                  <a:gd name="connsiteX4" fmla="*/ 193596 w 193595"/>
                  <a:gd name="connsiteY4" fmla="*/ 96798 h 19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95" h="193595">
                    <a:moveTo>
                      <a:pt x="193596" y="96798"/>
                    </a:moveTo>
                    <a:cubicBezTo>
                      <a:pt x="193596" y="150258"/>
                      <a:pt x="150258" y="193596"/>
                      <a:pt x="96798" y="193596"/>
                    </a:cubicBezTo>
                    <a:cubicBezTo>
                      <a:pt x="43338" y="193596"/>
                      <a:pt x="0" y="150258"/>
                      <a:pt x="0" y="96798"/>
                    </a:cubicBezTo>
                    <a:cubicBezTo>
                      <a:pt x="0" y="43338"/>
                      <a:pt x="43338" y="0"/>
                      <a:pt x="96798" y="0"/>
                    </a:cubicBezTo>
                    <a:cubicBezTo>
                      <a:pt x="150258" y="0"/>
                      <a:pt x="193596" y="43338"/>
                      <a:pt x="193596" y="96798"/>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2" name="手繪多邊形: 圖案 51">
                <a:extLst>
                  <a:ext uri="{FF2B5EF4-FFF2-40B4-BE49-F238E27FC236}">
                    <a16:creationId xmlns:a16="http://schemas.microsoft.com/office/drawing/2014/main" id="{CA62ED74-D9CC-46D1-8790-748BA4A01BC0}"/>
                  </a:ext>
                </a:extLst>
              </p:cNvPr>
              <p:cNvSpPr/>
              <p:nvPr/>
            </p:nvSpPr>
            <p:spPr>
              <a:xfrm>
                <a:off x="426163" y="1427844"/>
                <a:ext cx="387191" cy="193595"/>
              </a:xfrm>
              <a:custGeom>
                <a:avLst/>
                <a:gdLst>
                  <a:gd name="connsiteX0" fmla="*/ 387191 w 387191"/>
                  <a:gd name="connsiteY0" fmla="*/ 193596 h 193595"/>
                  <a:gd name="connsiteX1" fmla="*/ 387191 w 387191"/>
                  <a:gd name="connsiteY1" fmla="*/ 96798 h 193595"/>
                  <a:gd name="connsiteX2" fmla="*/ 367832 w 387191"/>
                  <a:gd name="connsiteY2" fmla="*/ 58079 h 193595"/>
                  <a:gd name="connsiteX3" fmla="*/ 273454 w 387191"/>
                  <a:gd name="connsiteY3" fmla="*/ 12100 h 193595"/>
                  <a:gd name="connsiteX4" fmla="*/ 193596 w 387191"/>
                  <a:gd name="connsiteY4" fmla="*/ 0 h 193595"/>
                  <a:gd name="connsiteX5" fmla="*/ 113737 w 387191"/>
                  <a:gd name="connsiteY5" fmla="*/ 12100 h 193595"/>
                  <a:gd name="connsiteX6" fmla="*/ 19360 w 387191"/>
                  <a:gd name="connsiteY6" fmla="*/ 58079 h 193595"/>
                  <a:gd name="connsiteX7" fmla="*/ 0 w 387191"/>
                  <a:gd name="connsiteY7" fmla="*/ 96798 h 193595"/>
                  <a:gd name="connsiteX8" fmla="*/ 0 w 387191"/>
                  <a:gd name="connsiteY8" fmla="*/ 193596 h 193595"/>
                  <a:gd name="connsiteX9" fmla="*/ 387191 w 387191"/>
                  <a:gd name="connsiteY9" fmla="*/ 193596 h 19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191" h="193595">
                    <a:moveTo>
                      <a:pt x="387191" y="193596"/>
                    </a:moveTo>
                    <a:lnTo>
                      <a:pt x="387191" y="96798"/>
                    </a:lnTo>
                    <a:cubicBezTo>
                      <a:pt x="387191" y="82278"/>
                      <a:pt x="379932" y="67758"/>
                      <a:pt x="367832" y="58079"/>
                    </a:cubicBezTo>
                    <a:cubicBezTo>
                      <a:pt x="341212" y="36299"/>
                      <a:pt x="307333" y="21780"/>
                      <a:pt x="273454" y="12100"/>
                    </a:cubicBezTo>
                    <a:cubicBezTo>
                      <a:pt x="249254" y="4840"/>
                      <a:pt x="222635" y="0"/>
                      <a:pt x="193596" y="0"/>
                    </a:cubicBezTo>
                    <a:cubicBezTo>
                      <a:pt x="166976" y="0"/>
                      <a:pt x="140357" y="4840"/>
                      <a:pt x="113737" y="12100"/>
                    </a:cubicBezTo>
                    <a:cubicBezTo>
                      <a:pt x="79858" y="21780"/>
                      <a:pt x="45979" y="38719"/>
                      <a:pt x="19360" y="58079"/>
                    </a:cubicBezTo>
                    <a:cubicBezTo>
                      <a:pt x="7260" y="67758"/>
                      <a:pt x="0" y="82278"/>
                      <a:pt x="0" y="96798"/>
                    </a:cubicBezTo>
                    <a:lnTo>
                      <a:pt x="0" y="193596"/>
                    </a:lnTo>
                    <a:lnTo>
                      <a:pt x="387191" y="193596"/>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3" name="圖形 54" descr="使用者">
              <a:extLst>
                <a:ext uri="{FF2B5EF4-FFF2-40B4-BE49-F238E27FC236}">
                  <a16:creationId xmlns:a16="http://schemas.microsoft.com/office/drawing/2014/main" id="{34D285E0-FE6F-48B9-934E-CCE57F0E296F}"/>
                </a:ext>
              </a:extLst>
            </p:cNvPr>
            <p:cNvGrpSpPr/>
            <p:nvPr/>
          </p:nvGrpSpPr>
          <p:grpSpPr>
            <a:xfrm>
              <a:off x="485340" y="2526777"/>
              <a:ext cx="383856" cy="239453"/>
              <a:chOff x="1237765" y="1110742"/>
              <a:chExt cx="800100" cy="499109"/>
            </a:xfrm>
            <a:noFill/>
          </p:grpSpPr>
          <p:sp>
            <p:nvSpPr>
              <p:cNvPr id="45" name="手繪多邊形: 圖案 44">
                <a:extLst>
                  <a:ext uri="{FF2B5EF4-FFF2-40B4-BE49-F238E27FC236}">
                    <a16:creationId xmlns:a16="http://schemas.microsoft.com/office/drawing/2014/main" id="{E6111BC4-1E14-4D31-AACA-4B18683CA6B7}"/>
                  </a:ext>
                </a:extLst>
              </p:cNvPr>
              <p:cNvSpPr/>
              <p:nvPr/>
            </p:nvSpPr>
            <p:spPr>
              <a:xfrm>
                <a:off x="13234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6" name="手繪多邊形: 圖案 45">
                <a:extLst>
                  <a:ext uri="{FF2B5EF4-FFF2-40B4-BE49-F238E27FC236}">
                    <a16:creationId xmlns:a16="http://schemas.microsoft.com/office/drawing/2014/main" id="{EA06496C-24BA-49E2-A590-E22083074705}"/>
                  </a:ext>
                </a:extLst>
              </p:cNvPr>
              <p:cNvSpPr/>
              <p:nvPr/>
            </p:nvSpPr>
            <p:spPr>
              <a:xfrm>
                <a:off x="17806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7" name="手繪多邊形: 圖案 46">
                <a:extLst>
                  <a:ext uri="{FF2B5EF4-FFF2-40B4-BE49-F238E27FC236}">
                    <a16:creationId xmlns:a16="http://schemas.microsoft.com/office/drawing/2014/main" id="{07FEBFFE-589F-43C3-A898-682EBA178648}"/>
                  </a:ext>
                </a:extLst>
              </p:cNvPr>
              <p:cNvSpPr/>
              <p:nvPr/>
            </p:nvSpPr>
            <p:spPr>
              <a:xfrm>
                <a:off x="1466365" y="1438402"/>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8" name="手繪多邊形: 圖案 47">
                <a:extLst>
                  <a:ext uri="{FF2B5EF4-FFF2-40B4-BE49-F238E27FC236}">
                    <a16:creationId xmlns:a16="http://schemas.microsoft.com/office/drawing/2014/main" id="{A9687C64-875D-42BE-8960-CCBA17F3B5A0}"/>
                  </a:ext>
                </a:extLst>
              </p:cNvPr>
              <p:cNvSpPr/>
              <p:nvPr/>
            </p:nvSpPr>
            <p:spPr>
              <a:xfrm>
                <a:off x="1552090" y="1244092"/>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9" name="手繪多邊形: 圖案 48">
                <a:extLst>
                  <a:ext uri="{FF2B5EF4-FFF2-40B4-BE49-F238E27FC236}">
                    <a16:creationId xmlns:a16="http://schemas.microsoft.com/office/drawing/2014/main" id="{7C0C43A5-74BC-4F37-80FF-1023E37FC0DB}"/>
                  </a:ext>
                </a:extLst>
              </p:cNvPr>
              <p:cNvSpPr/>
              <p:nvPr/>
            </p:nvSpPr>
            <p:spPr>
              <a:xfrm>
                <a:off x="1727350" y="1305052"/>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50" name="手繪多邊形: 圖案 49">
                <a:extLst>
                  <a:ext uri="{FF2B5EF4-FFF2-40B4-BE49-F238E27FC236}">
                    <a16:creationId xmlns:a16="http://schemas.microsoft.com/office/drawing/2014/main" id="{824ADBCA-3B39-42C9-9989-53D7F371143D}"/>
                  </a:ext>
                </a:extLst>
              </p:cNvPr>
              <p:cNvSpPr/>
              <p:nvPr/>
            </p:nvSpPr>
            <p:spPr>
              <a:xfrm>
                <a:off x="1237765" y="1305052"/>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grpSp>
        <p:pic>
          <p:nvPicPr>
            <p:cNvPr id="44" name="圖形 43" descr="購物車">
              <a:extLst>
                <a:ext uri="{FF2B5EF4-FFF2-40B4-BE49-F238E27FC236}">
                  <a16:creationId xmlns:a16="http://schemas.microsoft.com/office/drawing/2014/main" id="{4E35CC45-7F8D-4660-8F8E-5CA1FB3ACD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796" y="3332925"/>
              <a:ext cx="402945" cy="402945"/>
            </a:xfrm>
            <a:prstGeom prst="rect">
              <a:avLst/>
            </a:prstGeom>
          </p:spPr>
        </p:pic>
      </p:grpSp>
      <p:sp>
        <p:nvSpPr>
          <p:cNvPr id="23" name="矩形: 圓角 22">
            <a:extLst>
              <a:ext uri="{FF2B5EF4-FFF2-40B4-BE49-F238E27FC236}">
                <a16:creationId xmlns:a16="http://schemas.microsoft.com/office/drawing/2014/main" id="{9CA29DB9-C1CE-48BB-B709-99CF7B32D2B2}"/>
              </a:ext>
            </a:extLst>
          </p:cNvPr>
          <p:cNvSpPr/>
          <p:nvPr/>
        </p:nvSpPr>
        <p:spPr>
          <a:xfrm>
            <a:off x="-121921" y="306181"/>
            <a:ext cx="560833" cy="104644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CF3C302E-4912-C743-BCD2-FFB6CED0AD4E}"/>
              </a:ext>
            </a:extLst>
          </p:cNvPr>
          <p:cNvPicPr>
            <a:picLocks noChangeAspect="1"/>
          </p:cNvPicPr>
          <p:nvPr/>
        </p:nvPicPr>
        <p:blipFill>
          <a:blip r:embed="rId4"/>
          <a:stretch>
            <a:fillRect/>
          </a:stretch>
        </p:blipFill>
        <p:spPr>
          <a:xfrm>
            <a:off x="702745" y="1661496"/>
            <a:ext cx="7696200" cy="4737100"/>
          </a:xfrm>
          <a:prstGeom prst="rect">
            <a:avLst/>
          </a:prstGeom>
        </p:spPr>
      </p:pic>
      <p:sp>
        <p:nvSpPr>
          <p:cNvPr id="26" name="文字方塊 25">
            <a:extLst>
              <a:ext uri="{FF2B5EF4-FFF2-40B4-BE49-F238E27FC236}">
                <a16:creationId xmlns:a16="http://schemas.microsoft.com/office/drawing/2014/main" id="{C1F871A5-4865-974B-832A-0218E25BB4ED}"/>
              </a:ext>
            </a:extLst>
          </p:cNvPr>
          <p:cNvSpPr txBox="1"/>
          <p:nvPr/>
        </p:nvSpPr>
        <p:spPr>
          <a:xfrm>
            <a:off x="8589782" y="2049400"/>
            <a:ext cx="6325736" cy="3970318"/>
          </a:xfrm>
          <a:prstGeom prst="rect">
            <a:avLst/>
          </a:prstGeom>
          <a:noFill/>
        </p:spPr>
        <p:txBody>
          <a:bodyPr wrap="square">
            <a:spAutoFit/>
          </a:bodyPr>
          <a:lstStyle/>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店家搜尋</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用戶定位</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店家推薦</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目的地導航</a:t>
            </a:r>
            <a:br>
              <a:rPr lang="en-US" altLang="zh-TW" sz="2800" b="1" dirty="0">
                <a:latin typeface="Microsoft JhengHei" panose="020B0604030504040204" pitchFamily="34" charset="-120"/>
                <a:ea typeface="Microsoft JhengHei" panose="020B0604030504040204" pitchFamily="34" charset="-120"/>
              </a:rPr>
            </a:br>
            <a:endParaRPr lang="en-US" altLang="zh-TW"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累積移動積分</a:t>
            </a:r>
          </a:p>
        </p:txBody>
      </p:sp>
    </p:spTree>
    <p:extLst>
      <p:ext uri="{BB962C8B-B14F-4D97-AF65-F5344CB8AC3E}">
        <p14:creationId xmlns:p14="http://schemas.microsoft.com/office/powerpoint/2010/main" val="3911914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社群挑戰</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372410" cy="400110"/>
              </a:xfrm>
              <a:prstGeom prst="rect">
                <a:avLst/>
              </a:prstGeom>
              <a:noFill/>
            </p:spPr>
            <p:txBody>
              <a:bodyPr wrap="none" rtlCol="0">
                <a:spAutoFit/>
              </a:bodyPr>
              <a:lstStyle/>
              <a:p>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4</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大功能介紹</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grpSp>
        <p:nvGrpSpPr>
          <p:cNvPr id="39" name="群組 38">
            <a:extLst>
              <a:ext uri="{FF2B5EF4-FFF2-40B4-BE49-F238E27FC236}">
                <a16:creationId xmlns:a16="http://schemas.microsoft.com/office/drawing/2014/main" id="{F80FEA28-DBA3-48F9-BE6C-751701D21419}"/>
              </a:ext>
            </a:extLst>
          </p:cNvPr>
          <p:cNvGrpSpPr/>
          <p:nvPr/>
        </p:nvGrpSpPr>
        <p:grpSpPr>
          <a:xfrm>
            <a:off x="11382879" y="838282"/>
            <a:ext cx="402945" cy="6019718"/>
            <a:chOff x="475796" y="838282"/>
            <a:chExt cx="402945" cy="6019718"/>
          </a:xfrm>
        </p:grpSpPr>
        <p:cxnSp>
          <p:nvCxnSpPr>
            <p:cNvPr id="40" name="直線接點 39">
              <a:extLst>
                <a:ext uri="{FF2B5EF4-FFF2-40B4-BE49-F238E27FC236}">
                  <a16:creationId xmlns:a16="http://schemas.microsoft.com/office/drawing/2014/main" id="{65FC6D32-040C-4828-B133-E0D52D298AFC}"/>
                </a:ext>
              </a:extLst>
            </p:cNvPr>
            <p:cNvCxnSpPr>
              <a:cxnSpLocks/>
            </p:cNvCxnSpPr>
            <p:nvPr/>
          </p:nvCxnSpPr>
          <p:spPr>
            <a:xfrm>
              <a:off x="649885" y="4386084"/>
              <a:ext cx="0" cy="2471916"/>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41" name="群組 40">
              <a:extLst>
                <a:ext uri="{FF2B5EF4-FFF2-40B4-BE49-F238E27FC236}">
                  <a16:creationId xmlns:a16="http://schemas.microsoft.com/office/drawing/2014/main" id="{DC821D24-37CC-41DC-A17D-90031F43211F}"/>
                </a:ext>
              </a:extLst>
            </p:cNvPr>
            <p:cNvGrpSpPr/>
            <p:nvPr/>
          </p:nvGrpSpPr>
          <p:grpSpPr>
            <a:xfrm>
              <a:off x="508970" y="1686556"/>
              <a:ext cx="336597" cy="273525"/>
              <a:chOff x="795618" y="579284"/>
              <a:chExt cx="762000" cy="619216"/>
            </a:xfrm>
          </p:grpSpPr>
          <p:sp>
            <p:nvSpPr>
              <p:cNvPr id="53" name="手繪多邊形: 圖案 52">
                <a:extLst>
                  <a:ext uri="{FF2B5EF4-FFF2-40B4-BE49-F238E27FC236}">
                    <a16:creationId xmlns:a16="http://schemas.microsoft.com/office/drawing/2014/main" id="{8C1F06F9-42D8-426A-80A9-63F1964967B3}"/>
                  </a:ext>
                </a:extLst>
              </p:cNvPr>
              <p:cNvSpPr/>
              <p:nvPr/>
            </p:nvSpPr>
            <p:spPr>
              <a:xfrm>
                <a:off x="1267049" y="579284"/>
                <a:ext cx="200080" cy="304891"/>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4" name="手繪多邊形: 圖案 53">
                <a:extLst>
                  <a:ext uri="{FF2B5EF4-FFF2-40B4-BE49-F238E27FC236}">
                    <a16:creationId xmlns:a16="http://schemas.microsoft.com/office/drawing/2014/main" id="{ED33551D-E6AC-4FFC-B7BA-E3AADE41039E}"/>
                  </a:ext>
                </a:extLst>
              </p:cNvPr>
              <p:cNvSpPr/>
              <p:nvPr/>
            </p:nvSpPr>
            <p:spPr>
              <a:xfrm>
                <a:off x="795618" y="665100"/>
                <a:ext cx="762000" cy="533400"/>
              </a:xfrm>
              <a:custGeom>
                <a:avLst/>
                <a:gdLst>
                  <a:gd name="connsiteX0" fmla="*/ 361950 w 762000"/>
                  <a:gd name="connsiteY0" fmla="*/ 460058 h 533400"/>
                  <a:gd name="connsiteX1" fmla="*/ 209550 w 762000"/>
                  <a:gd name="connsiteY1" fmla="*/ 383858 h 533400"/>
                  <a:gd name="connsiteX2" fmla="*/ 209550 w 762000"/>
                  <a:gd name="connsiteY2" fmla="*/ 73343 h 533400"/>
                  <a:gd name="connsiteX3" fmla="*/ 361950 w 762000"/>
                  <a:gd name="connsiteY3" fmla="*/ 149543 h 533400"/>
                  <a:gd name="connsiteX4" fmla="*/ 361950 w 762000"/>
                  <a:gd name="connsiteY4" fmla="*/ 460058 h 533400"/>
                  <a:gd name="connsiteX5" fmla="*/ 171450 w 762000"/>
                  <a:gd name="connsiteY5" fmla="*/ 383858 h 533400"/>
                  <a:gd name="connsiteX6" fmla="*/ 57150 w 762000"/>
                  <a:gd name="connsiteY6" fmla="*/ 441008 h 533400"/>
                  <a:gd name="connsiteX7" fmla="*/ 57150 w 762000"/>
                  <a:gd name="connsiteY7" fmla="*/ 130493 h 533400"/>
                  <a:gd name="connsiteX8" fmla="*/ 171450 w 762000"/>
                  <a:gd name="connsiteY8" fmla="*/ 73343 h 533400"/>
                  <a:gd name="connsiteX9" fmla="*/ 171450 w 762000"/>
                  <a:gd name="connsiteY9" fmla="*/ 383858 h 533400"/>
                  <a:gd name="connsiteX10" fmla="*/ 699135 w 762000"/>
                  <a:gd name="connsiteY10" fmla="*/ 63818 h 533400"/>
                  <a:gd name="connsiteX11" fmla="*/ 699135 w 762000"/>
                  <a:gd name="connsiteY11" fmla="*/ 63818 h 533400"/>
                  <a:gd name="connsiteX12" fmla="*/ 675323 w 762000"/>
                  <a:gd name="connsiteY12" fmla="*/ 115252 h 533400"/>
                  <a:gd name="connsiteX13" fmla="*/ 704850 w 762000"/>
                  <a:gd name="connsiteY13" fmla="*/ 130493 h 533400"/>
                  <a:gd name="connsiteX14" fmla="*/ 704850 w 762000"/>
                  <a:gd name="connsiteY14" fmla="*/ 441008 h 533400"/>
                  <a:gd name="connsiteX15" fmla="*/ 590550 w 762000"/>
                  <a:gd name="connsiteY15" fmla="*/ 383858 h 533400"/>
                  <a:gd name="connsiteX16" fmla="*/ 590550 w 762000"/>
                  <a:gd name="connsiteY16" fmla="*/ 257175 h 533400"/>
                  <a:gd name="connsiteX17" fmla="*/ 552450 w 762000"/>
                  <a:gd name="connsiteY17" fmla="*/ 257175 h 533400"/>
                  <a:gd name="connsiteX18" fmla="*/ 552450 w 762000"/>
                  <a:gd name="connsiteY18" fmla="*/ 383858 h 533400"/>
                  <a:gd name="connsiteX19" fmla="*/ 400050 w 762000"/>
                  <a:gd name="connsiteY19" fmla="*/ 460058 h 533400"/>
                  <a:gd name="connsiteX20" fmla="*/ 400050 w 762000"/>
                  <a:gd name="connsiteY20" fmla="*/ 149543 h 533400"/>
                  <a:gd name="connsiteX21" fmla="*/ 467678 w 762000"/>
                  <a:gd name="connsiteY21" fmla="*/ 115252 h 533400"/>
                  <a:gd name="connsiteX22" fmla="*/ 443865 w 762000"/>
                  <a:gd name="connsiteY22" fmla="*/ 63818 h 533400"/>
                  <a:gd name="connsiteX23" fmla="*/ 381000 w 762000"/>
                  <a:gd name="connsiteY23" fmla="*/ 95250 h 533400"/>
                  <a:gd name="connsiteX24" fmla="*/ 190500 w 762000"/>
                  <a:gd name="connsiteY24" fmla="*/ 0 h 533400"/>
                  <a:gd name="connsiteX25" fmla="*/ 0 w 762000"/>
                  <a:gd name="connsiteY25" fmla="*/ 95250 h 533400"/>
                  <a:gd name="connsiteX26" fmla="*/ 0 w 762000"/>
                  <a:gd name="connsiteY26" fmla="*/ 533400 h 533400"/>
                  <a:gd name="connsiteX27" fmla="*/ 190500 w 762000"/>
                  <a:gd name="connsiteY27" fmla="*/ 438150 h 533400"/>
                  <a:gd name="connsiteX28" fmla="*/ 381000 w 762000"/>
                  <a:gd name="connsiteY28" fmla="*/ 533400 h 533400"/>
                  <a:gd name="connsiteX29" fmla="*/ 571500 w 762000"/>
                  <a:gd name="connsiteY29" fmla="*/ 438150 h 533400"/>
                  <a:gd name="connsiteX30" fmla="*/ 762000 w 762000"/>
                  <a:gd name="connsiteY30" fmla="*/ 533400 h 533400"/>
                  <a:gd name="connsiteX31" fmla="*/ 762000 w 762000"/>
                  <a:gd name="connsiteY31" fmla="*/ 95250 h 533400"/>
                  <a:gd name="connsiteX32" fmla="*/ 699135 w 762000"/>
                  <a:gd name="connsiteY32" fmla="*/ 6381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2000" h="533400">
                    <a:moveTo>
                      <a:pt x="361950" y="460058"/>
                    </a:moveTo>
                    <a:lnTo>
                      <a:pt x="209550" y="383858"/>
                    </a:lnTo>
                    <a:lnTo>
                      <a:pt x="209550" y="73343"/>
                    </a:lnTo>
                    <a:lnTo>
                      <a:pt x="361950" y="149543"/>
                    </a:lnTo>
                    <a:lnTo>
                      <a:pt x="361950" y="460058"/>
                    </a:lnTo>
                    <a:close/>
                    <a:moveTo>
                      <a:pt x="171450" y="383858"/>
                    </a:moveTo>
                    <a:lnTo>
                      <a:pt x="57150" y="441008"/>
                    </a:lnTo>
                    <a:lnTo>
                      <a:pt x="57150" y="130493"/>
                    </a:lnTo>
                    <a:lnTo>
                      <a:pt x="171450" y="73343"/>
                    </a:lnTo>
                    <a:lnTo>
                      <a:pt x="171450" y="383858"/>
                    </a:lnTo>
                    <a:close/>
                    <a:moveTo>
                      <a:pt x="699135" y="63818"/>
                    </a:moveTo>
                    <a:lnTo>
                      <a:pt x="699135" y="63818"/>
                    </a:lnTo>
                    <a:lnTo>
                      <a:pt x="675323" y="115252"/>
                    </a:lnTo>
                    <a:lnTo>
                      <a:pt x="704850" y="130493"/>
                    </a:lnTo>
                    <a:lnTo>
                      <a:pt x="704850" y="441008"/>
                    </a:lnTo>
                    <a:lnTo>
                      <a:pt x="590550" y="383858"/>
                    </a:lnTo>
                    <a:lnTo>
                      <a:pt x="590550" y="257175"/>
                    </a:lnTo>
                    <a:lnTo>
                      <a:pt x="552450" y="257175"/>
                    </a:lnTo>
                    <a:lnTo>
                      <a:pt x="552450" y="383858"/>
                    </a:lnTo>
                    <a:lnTo>
                      <a:pt x="400050" y="460058"/>
                    </a:lnTo>
                    <a:lnTo>
                      <a:pt x="400050" y="149543"/>
                    </a:lnTo>
                    <a:lnTo>
                      <a:pt x="467678" y="115252"/>
                    </a:lnTo>
                    <a:lnTo>
                      <a:pt x="443865" y="63818"/>
                    </a:lnTo>
                    <a:lnTo>
                      <a:pt x="381000" y="95250"/>
                    </a:lnTo>
                    <a:lnTo>
                      <a:pt x="190500" y="0"/>
                    </a:lnTo>
                    <a:lnTo>
                      <a:pt x="0" y="95250"/>
                    </a:lnTo>
                    <a:lnTo>
                      <a:pt x="0" y="533400"/>
                    </a:lnTo>
                    <a:lnTo>
                      <a:pt x="190500" y="438150"/>
                    </a:lnTo>
                    <a:lnTo>
                      <a:pt x="381000" y="533400"/>
                    </a:lnTo>
                    <a:lnTo>
                      <a:pt x="571500" y="438150"/>
                    </a:lnTo>
                    <a:lnTo>
                      <a:pt x="762000" y="533400"/>
                    </a:lnTo>
                    <a:lnTo>
                      <a:pt x="762000" y="95250"/>
                    </a:lnTo>
                    <a:lnTo>
                      <a:pt x="699135" y="63818"/>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2" name="圖形 52" descr="使用者">
              <a:extLst>
                <a:ext uri="{FF2B5EF4-FFF2-40B4-BE49-F238E27FC236}">
                  <a16:creationId xmlns:a16="http://schemas.microsoft.com/office/drawing/2014/main" id="{B0023951-BDCF-40F7-ACEE-9DE97B048B1A}"/>
                </a:ext>
              </a:extLst>
            </p:cNvPr>
            <p:cNvGrpSpPr/>
            <p:nvPr/>
          </p:nvGrpSpPr>
          <p:grpSpPr>
            <a:xfrm>
              <a:off x="544761" y="838282"/>
              <a:ext cx="265015" cy="281578"/>
              <a:chOff x="426163" y="1210049"/>
              <a:chExt cx="387191" cy="411390"/>
            </a:xfrm>
            <a:solidFill>
              <a:schemeClr val="tx1">
                <a:lumMod val="50000"/>
                <a:lumOff val="50000"/>
              </a:schemeClr>
            </a:solidFill>
          </p:grpSpPr>
          <p:sp>
            <p:nvSpPr>
              <p:cNvPr id="51" name="手繪多邊形: 圖案 50">
                <a:extLst>
                  <a:ext uri="{FF2B5EF4-FFF2-40B4-BE49-F238E27FC236}">
                    <a16:creationId xmlns:a16="http://schemas.microsoft.com/office/drawing/2014/main" id="{AAB11122-0186-48F4-8B28-42DA5C62CB92}"/>
                  </a:ext>
                </a:extLst>
              </p:cNvPr>
              <p:cNvSpPr/>
              <p:nvPr/>
            </p:nvSpPr>
            <p:spPr>
              <a:xfrm>
                <a:off x="522961" y="1210049"/>
                <a:ext cx="193595" cy="193595"/>
              </a:xfrm>
              <a:custGeom>
                <a:avLst/>
                <a:gdLst>
                  <a:gd name="connsiteX0" fmla="*/ 193596 w 193595"/>
                  <a:gd name="connsiteY0" fmla="*/ 96798 h 193595"/>
                  <a:gd name="connsiteX1" fmla="*/ 96798 w 193595"/>
                  <a:gd name="connsiteY1" fmla="*/ 193596 h 193595"/>
                  <a:gd name="connsiteX2" fmla="*/ 0 w 193595"/>
                  <a:gd name="connsiteY2" fmla="*/ 96798 h 193595"/>
                  <a:gd name="connsiteX3" fmla="*/ 96798 w 193595"/>
                  <a:gd name="connsiteY3" fmla="*/ 0 h 193595"/>
                  <a:gd name="connsiteX4" fmla="*/ 193596 w 193595"/>
                  <a:gd name="connsiteY4" fmla="*/ 96798 h 19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95" h="193595">
                    <a:moveTo>
                      <a:pt x="193596" y="96798"/>
                    </a:moveTo>
                    <a:cubicBezTo>
                      <a:pt x="193596" y="150258"/>
                      <a:pt x="150258" y="193596"/>
                      <a:pt x="96798" y="193596"/>
                    </a:cubicBezTo>
                    <a:cubicBezTo>
                      <a:pt x="43338" y="193596"/>
                      <a:pt x="0" y="150258"/>
                      <a:pt x="0" y="96798"/>
                    </a:cubicBezTo>
                    <a:cubicBezTo>
                      <a:pt x="0" y="43338"/>
                      <a:pt x="43338" y="0"/>
                      <a:pt x="96798" y="0"/>
                    </a:cubicBezTo>
                    <a:cubicBezTo>
                      <a:pt x="150258" y="0"/>
                      <a:pt x="193596" y="43338"/>
                      <a:pt x="193596" y="96798"/>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2" name="手繪多邊形: 圖案 51">
                <a:extLst>
                  <a:ext uri="{FF2B5EF4-FFF2-40B4-BE49-F238E27FC236}">
                    <a16:creationId xmlns:a16="http://schemas.microsoft.com/office/drawing/2014/main" id="{CA62ED74-D9CC-46D1-8790-748BA4A01BC0}"/>
                  </a:ext>
                </a:extLst>
              </p:cNvPr>
              <p:cNvSpPr/>
              <p:nvPr/>
            </p:nvSpPr>
            <p:spPr>
              <a:xfrm>
                <a:off x="426163" y="1427844"/>
                <a:ext cx="387191" cy="193595"/>
              </a:xfrm>
              <a:custGeom>
                <a:avLst/>
                <a:gdLst>
                  <a:gd name="connsiteX0" fmla="*/ 387191 w 387191"/>
                  <a:gd name="connsiteY0" fmla="*/ 193596 h 193595"/>
                  <a:gd name="connsiteX1" fmla="*/ 387191 w 387191"/>
                  <a:gd name="connsiteY1" fmla="*/ 96798 h 193595"/>
                  <a:gd name="connsiteX2" fmla="*/ 367832 w 387191"/>
                  <a:gd name="connsiteY2" fmla="*/ 58079 h 193595"/>
                  <a:gd name="connsiteX3" fmla="*/ 273454 w 387191"/>
                  <a:gd name="connsiteY3" fmla="*/ 12100 h 193595"/>
                  <a:gd name="connsiteX4" fmla="*/ 193596 w 387191"/>
                  <a:gd name="connsiteY4" fmla="*/ 0 h 193595"/>
                  <a:gd name="connsiteX5" fmla="*/ 113737 w 387191"/>
                  <a:gd name="connsiteY5" fmla="*/ 12100 h 193595"/>
                  <a:gd name="connsiteX6" fmla="*/ 19360 w 387191"/>
                  <a:gd name="connsiteY6" fmla="*/ 58079 h 193595"/>
                  <a:gd name="connsiteX7" fmla="*/ 0 w 387191"/>
                  <a:gd name="connsiteY7" fmla="*/ 96798 h 193595"/>
                  <a:gd name="connsiteX8" fmla="*/ 0 w 387191"/>
                  <a:gd name="connsiteY8" fmla="*/ 193596 h 193595"/>
                  <a:gd name="connsiteX9" fmla="*/ 387191 w 387191"/>
                  <a:gd name="connsiteY9" fmla="*/ 193596 h 19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191" h="193595">
                    <a:moveTo>
                      <a:pt x="387191" y="193596"/>
                    </a:moveTo>
                    <a:lnTo>
                      <a:pt x="387191" y="96798"/>
                    </a:lnTo>
                    <a:cubicBezTo>
                      <a:pt x="387191" y="82278"/>
                      <a:pt x="379932" y="67758"/>
                      <a:pt x="367832" y="58079"/>
                    </a:cubicBezTo>
                    <a:cubicBezTo>
                      <a:pt x="341212" y="36299"/>
                      <a:pt x="307333" y="21780"/>
                      <a:pt x="273454" y="12100"/>
                    </a:cubicBezTo>
                    <a:cubicBezTo>
                      <a:pt x="249254" y="4840"/>
                      <a:pt x="222635" y="0"/>
                      <a:pt x="193596" y="0"/>
                    </a:cubicBezTo>
                    <a:cubicBezTo>
                      <a:pt x="166976" y="0"/>
                      <a:pt x="140357" y="4840"/>
                      <a:pt x="113737" y="12100"/>
                    </a:cubicBezTo>
                    <a:cubicBezTo>
                      <a:pt x="79858" y="21780"/>
                      <a:pt x="45979" y="38719"/>
                      <a:pt x="19360" y="58079"/>
                    </a:cubicBezTo>
                    <a:cubicBezTo>
                      <a:pt x="7260" y="67758"/>
                      <a:pt x="0" y="82278"/>
                      <a:pt x="0" y="96798"/>
                    </a:cubicBezTo>
                    <a:lnTo>
                      <a:pt x="0" y="193596"/>
                    </a:lnTo>
                    <a:lnTo>
                      <a:pt x="387191" y="193596"/>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3" name="圖形 54" descr="使用者">
              <a:extLst>
                <a:ext uri="{FF2B5EF4-FFF2-40B4-BE49-F238E27FC236}">
                  <a16:creationId xmlns:a16="http://schemas.microsoft.com/office/drawing/2014/main" id="{34D285E0-FE6F-48B9-934E-CCE57F0E296F}"/>
                </a:ext>
              </a:extLst>
            </p:cNvPr>
            <p:cNvGrpSpPr/>
            <p:nvPr/>
          </p:nvGrpSpPr>
          <p:grpSpPr>
            <a:xfrm>
              <a:off x="485340" y="2526777"/>
              <a:ext cx="383856" cy="239453"/>
              <a:chOff x="1237765" y="1110742"/>
              <a:chExt cx="800100" cy="499109"/>
            </a:xfrm>
            <a:noFill/>
          </p:grpSpPr>
          <p:sp>
            <p:nvSpPr>
              <p:cNvPr id="45" name="手繪多邊形: 圖案 44">
                <a:extLst>
                  <a:ext uri="{FF2B5EF4-FFF2-40B4-BE49-F238E27FC236}">
                    <a16:creationId xmlns:a16="http://schemas.microsoft.com/office/drawing/2014/main" id="{E6111BC4-1E14-4D31-AACA-4B18683CA6B7}"/>
                  </a:ext>
                </a:extLst>
              </p:cNvPr>
              <p:cNvSpPr/>
              <p:nvPr/>
            </p:nvSpPr>
            <p:spPr>
              <a:xfrm>
                <a:off x="13234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6" name="手繪多邊形: 圖案 45">
                <a:extLst>
                  <a:ext uri="{FF2B5EF4-FFF2-40B4-BE49-F238E27FC236}">
                    <a16:creationId xmlns:a16="http://schemas.microsoft.com/office/drawing/2014/main" id="{EA06496C-24BA-49E2-A590-E22083074705}"/>
                  </a:ext>
                </a:extLst>
              </p:cNvPr>
              <p:cNvSpPr/>
              <p:nvPr/>
            </p:nvSpPr>
            <p:spPr>
              <a:xfrm>
                <a:off x="17806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7" name="手繪多邊形: 圖案 46">
                <a:extLst>
                  <a:ext uri="{FF2B5EF4-FFF2-40B4-BE49-F238E27FC236}">
                    <a16:creationId xmlns:a16="http://schemas.microsoft.com/office/drawing/2014/main" id="{07FEBFFE-589F-43C3-A898-682EBA178648}"/>
                  </a:ext>
                </a:extLst>
              </p:cNvPr>
              <p:cNvSpPr/>
              <p:nvPr/>
            </p:nvSpPr>
            <p:spPr>
              <a:xfrm>
                <a:off x="1466365" y="1438402"/>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8" name="手繪多邊形: 圖案 47">
                <a:extLst>
                  <a:ext uri="{FF2B5EF4-FFF2-40B4-BE49-F238E27FC236}">
                    <a16:creationId xmlns:a16="http://schemas.microsoft.com/office/drawing/2014/main" id="{A9687C64-875D-42BE-8960-CCBA17F3B5A0}"/>
                  </a:ext>
                </a:extLst>
              </p:cNvPr>
              <p:cNvSpPr/>
              <p:nvPr/>
            </p:nvSpPr>
            <p:spPr>
              <a:xfrm>
                <a:off x="1552090" y="1244092"/>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9" name="手繪多邊形: 圖案 48">
                <a:extLst>
                  <a:ext uri="{FF2B5EF4-FFF2-40B4-BE49-F238E27FC236}">
                    <a16:creationId xmlns:a16="http://schemas.microsoft.com/office/drawing/2014/main" id="{7C0C43A5-74BC-4F37-80FF-1023E37FC0DB}"/>
                  </a:ext>
                </a:extLst>
              </p:cNvPr>
              <p:cNvSpPr/>
              <p:nvPr/>
            </p:nvSpPr>
            <p:spPr>
              <a:xfrm>
                <a:off x="1727350" y="1305052"/>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50" name="手繪多邊形: 圖案 49">
                <a:extLst>
                  <a:ext uri="{FF2B5EF4-FFF2-40B4-BE49-F238E27FC236}">
                    <a16:creationId xmlns:a16="http://schemas.microsoft.com/office/drawing/2014/main" id="{824ADBCA-3B39-42C9-9989-53D7F371143D}"/>
                  </a:ext>
                </a:extLst>
              </p:cNvPr>
              <p:cNvSpPr/>
              <p:nvPr/>
            </p:nvSpPr>
            <p:spPr>
              <a:xfrm>
                <a:off x="1237765" y="1305052"/>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grpSp>
        <p:pic>
          <p:nvPicPr>
            <p:cNvPr id="44" name="圖形 43" descr="購物車">
              <a:extLst>
                <a:ext uri="{FF2B5EF4-FFF2-40B4-BE49-F238E27FC236}">
                  <a16:creationId xmlns:a16="http://schemas.microsoft.com/office/drawing/2014/main" id="{4E35CC45-7F8D-4660-8F8E-5CA1FB3ACD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796" y="3332925"/>
              <a:ext cx="402945" cy="402945"/>
            </a:xfrm>
            <a:prstGeom prst="rect">
              <a:avLst/>
            </a:prstGeom>
          </p:spPr>
        </p:pic>
      </p:grpSp>
      <p:sp>
        <p:nvSpPr>
          <p:cNvPr id="23" name="矩形: 圓角 22">
            <a:extLst>
              <a:ext uri="{FF2B5EF4-FFF2-40B4-BE49-F238E27FC236}">
                <a16:creationId xmlns:a16="http://schemas.microsoft.com/office/drawing/2014/main" id="{9CA29DB9-C1CE-48BB-B709-99CF7B32D2B2}"/>
              </a:ext>
            </a:extLst>
          </p:cNvPr>
          <p:cNvSpPr/>
          <p:nvPr/>
        </p:nvSpPr>
        <p:spPr>
          <a:xfrm>
            <a:off x="-121921" y="306181"/>
            <a:ext cx="560833" cy="104644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F0CD0319-F6B2-A64A-8413-574F255D9F9E}"/>
              </a:ext>
            </a:extLst>
          </p:cNvPr>
          <p:cNvPicPr>
            <a:picLocks noChangeAspect="1"/>
          </p:cNvPicPr>
          <p:nvPr/>
        </p:nvPicPr>
        <p:blipFill>
          <a:blip r:embed="rId4"/>
          <a:stretch>
            <a:fillRect/>
          </a:stretch>
        </p:blipFill>
        <p:spPr>
          <a:xfrm>
            <a:off x="306324" y="1547315"/>
            <a:ext cx="10949007" cy="5004504"/>
          </a:xfrm>
          <a:prstGeom prst="rect">
            <a:avLst/>
          </a:prstGeom>
        </p:spPr>
      </p:pic>
    </p:spTree>
    <p:extLst>
      <p:ext uri="{BB962C8B-B14F-4D97-AF65-F5344CB8AC3E}">
        <p14:creationId xmlns:p14="http://schemas.microsoft.com/office/powerpoint/2010/main" val="429590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綠色小舖</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372410" cy="400110"/>
              </a:xfrm>
              <a:prstGeom prst="rect">
                <a:avLst/>
              </a:prstGeom>
              <a:noFill/>
            </p:spPr>
            <p:txBody>
              <a:bodyPr wrap="none" rtlCol="0">
                <a:spAutoFit/>
              </a:bodyPr>
              <a:lstStyle/>
              <a:p>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4</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大功能介紹</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grpSp>
        <p:nvGrpSpPr>
          <p:cNvPr id="39" name="群組 38">
            <a:extLst>
              <a:ext uri="{FF2B5EF4-FFF2-40B4-BE49-F238E27FC236}">
                <a16:creationId xmlns:a16="http://schemas.microsoft.com/office/drawing/2014/main" id="{F80FEA28-DBA3-48F9-BE6C-751701D21419}"/>
              </a:ext>
            </a:extLst>
          </p:cNvPr>
          <p:cNvGrpSpPr/>
          <p:nvPr/>
        </p:nvGrpSpPr>
        <p:grpSpPr>
          <a:xfrm>
            <a:off x="11382879" y="838282"/>
            <a:ext cx="402945" cy="6019718"/>
            <a:chOff x="475796" y="838282"/>
            <a:chExt cx="402945" cy="6019718"/>
          </a:xfrm>
        </p:grpSpPr>
        <p:cxnSp>
          <p:nvCxnSpPr>
            <p:cNvPr id="40" name="直線接點 39">
              <a:extLst>
                <a:ext uri="{FF2B5EF4-FFF2-40B4-BE49-F238E27FC236}">
                  <a16:creationId xmlns:a16="http://schemas.microsoft.com/office/drawing/2014/main" id="{65FC6D32-040C-4828-B133-E0D52D298AFC}"/>
                </a:ext>
              </a:extLst>
            </p:cNvPr>
            <p:cNvCxnSpPr>
              <a:cxnSpLocks/>
            </p:cNvCxnSpPr>
            <p:nvPr/>
          </p:nvCxnSpPr>
          <p:spPr>
            <a:xfrm>
              <a:off x="649885" y="4386084"/>
              <a:ext cx="0" cy="2471916"/>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41" name="群組 40">
              <a:extLst>
                <a:ext uri="{FF2B5EF4-FFF2-40B4-BE49-F238E27FC236}">
                  <a16:creationId xmlns:a16="http://schemas.microsoft.com/office/drawing/2014/main" id="{DC821D24-37CC-41DC-A17D-90031F43211F}"/>
                </a:ext>
              </a:extLst>
            </p:cNvPr>
            <p:cNvGrpSpPr/>
            <p:nvPr/>
          </p:nvGrpSpPr>
          <p:grpSpPr>
            <a:xfrm>
              <a:off x="508970" y="1686556"/>
              <a:ext cx="336597" cy="273525"/>
              <a:chOff x="795618" y="579284"/>
              <a:chExt cx="762000" cy="619216"/>
            </a:xfrm>
          </p:grpSpPr>
          <p:sp>
            <p:nvSpPr>
              <p:cNvPr id="53" name="手繪多邊形: 圖案 52">
                <a:extLst>
                  <a:ext uri="{FF2B5EF4-FFF2-40B4-BE49-F238E27FC236}">
                    <a16:creationId xmlns:a16="http://schemas.microsoft.com/office/drawing/2014/main" id="{8C1F06F9-42D8-426A-80A9-63F1964967B3}"/>
                  </a:ext>
                </a:extLst>
              </p:cNvPr>
              <p:cNvSpPr/>
              <p:nvPr/>
            </p:nvSpPr>
            <p:spPr>
              <a:xfrm>
                <a:off x="1267049" y="579284"/>
                <a:ext cx="200080" cy="304891"/>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4" name="手繪多邊形: 圖案 53">
                <a:extLst>
                  <a:ext uri="{FF2B5EF4-FFF2-40B4-BE49-F238E27FC236}">
                    <a16:creationId xmlns:a16="http://schemas.microsoft.com/office/drawing/2014/main" id="{ED33551D-E6AC-4FFC-B7BA-E3AADE41039E}"/>
                  </a:ext>
                </a:extLst>
              </p:cNvPr>
              <p:cNvSpPr/>
              <p:nvPr/>
            </p:nvSpPr>
            <p:spPr>
              <a:xfrm>
                <a:off x="795618" y="665100"/>
                <a:ext cx="762000" cy="533400"/>
              </a:xfrm>
              <a:custGeom>
                <a:avLst/>
                <a:gdLst>
                  <a:gd name="connsiteX0" fmla="*/ 361950 w 762000"/>
                  <a:gd name="connsiteY0" fmla="*/ 460058 h 533400"/>
                  <a:gd name="connsiteX1" fmla="*/ 209550 w 762000"/>
                  <a:gd name="connsiteY1" fmla="*/ 383858 h 533400"/>
                  <a:gd name="connsiteX2" fmla="*/ 209550 w 762000"/>
                  <a:gd name="connsiteY2" fmla="*/ 73343 h 533400"/>
                  <a:gd name="connsiteX3" fmla="*/ 361950 w 762000"/>
                  <a:gd name="connsiteY3" fmla="*/ 149543 h 533400"/>
                  <a:gd name="connsiteX4" fmla="*/ 361950 w 762000"/>
                  <a:gd name="connsiteY4" fmla="*/ 460058 h 533400"/>
                  <a:gd name="connsiteX5" fmla="*/ 171450 w 762000"/>
                  <a:gd name="connsiteY5" fmla="*/ 383858 h 533400"/>
                  <a:gd name="connsiteX6" fmla="*/ 57150 w 762000"/>
                  <a:gd name="connsiteY6" fmla="*/ 441008 h 533400"/>
                  <a:gd name="connsiteX7" fmla="*/ 57150 w 762000"/>
                  <a:gd name="connsiteY7" fmla="*/ 130493 h 533400"/>
                  <a:gd name="connsiteX8" fmla="*/ 171450 w 762000"/>
                  <a:gd name="connsiteY8" fmla="*/ 73343 h 533400"/>
                  <a:gd name="connsiteX9" fmla="*/ 171450 w 762000"/>
                  <a:gd name="connsiteY9" fmla="*/ 383858 h 533400"/>
                  <a:gd name="connsiteX10" fmla="*/ 699135 w 762000"/>
                  <a:gd name="connsiteY10" fmla="*/ 63818 h 533400"/>
                  <a:gd name="connsiteX11" fmla="*/ 699135 w 762000"/>
                  <a:gd name="connsiteY11" fmla="*/ 63818 h 533400"/>
                  <a:gd name="connsiteX12" fmla="*/ 675323 w 762000"/>
                  <a:gd name="connsiteY12" fmla="*/ 115252 h 533400"/>
                  <a:gd name="connsiteX13" fmla="*/ 704850 w 762000"/>
                  <a:gd name="connsiteY13" fmla="*/ 130493 h 533400"/>
                  <a:gd name="connsiteX14" fmla="*/ 704850 w 762000"/>
                  <a:gd name="connsiteY14" fmla="*/ 441008 h 533400"/>
                  <a:gd name="connsiteX15" fmla="*/ 590550 w 762000"/>
                  <a:gd name="connsiteY15" fmla="*/ 383858 h 533400"/>
                  <a:gd name="connsiteX16" fmla="*/ 590550 w 762000"/>
                  <a:gd name="connsiteY16" fmla="*/ 257175 h 533400"/>
                  <a:gd name="connsiteX17" fmla="*/ 552450 w 762000"/>
                  <a:gd name="connsiteY17" fmla="*/ 257175 h 533400"/>
                  <a:gd name="connsiteX18" fmla="*/ 552450 w 762000"/>
                  <a:gd name="connsiteY18" fmla="*/ 383858 h 533400"/>
                  <a:gd name="connsiteX19" fmla="*/ 400050 w 762000"/>
                  <a:gd name="connsiteY19" fmla="*/ 460058 h 533400"/>
                  <a:gd name="connsiteX20" fmla="*/ 400050 w 762000"/>
                  <a:gd name="connsiteY20" fmla="*/ 149543 h 533400"/>
                  <a:gd name="connsiteX21" fmla="*/ 467678 w 762000"/>
                  <a:gd name="connsiteY21" fmla="*/ 115252 h 533400"/>
                  <a:gd name="connsiteX22" fmla="*/ 443865 w 762000"/>
                  <a:gd name="connsiteY22" fmla="*/ 63818 h 533400"/>
                  <a:gd name="connsiteX23" fmla="*/ 381000 w 762000"/>
                  <a:gd name="connsiteY23" fmla="*/ 95250 h 533400"/>
                  <a:gd name="connsiteX24" fmla="*/ 190500 w 762000"/>
                  <a:gd name="connsiteY24" fmla="*/ 0 h 533400"/>
                  <a:gd name="connsiteX25" fmla="*/ 0 w 762000"/>
                  <a:gd name="connsiteY25" fmla="*/ 95250 h 533400"/>
                  <a:gd name="connsiteX26" fmla="*/ 0 w 762000"/>
                  <a:gd name="connsiteY26" fmla="*/ 533400 h 533400"/>
                  <a:gd name="connsiteX27" fmla="*/ 190500 w 762000"/>
                  <a:gd name="connsiteY27" fmla="*/ 438150 h 533400"/>
                  <a:gd name="connsiteX28" fmla="*/ 381000 w 762000"/>
                  <a:gd name="connsiteY28" fmla="*/ 533400 h 533400"/>
                  <a:gd name="connsiteX29" fmla="*/ 571500 w 762000"/>
                  <a:gd name="connsiteY29" fmla="*/ 438150 h 533400"/>
                  <a:gd name="connsiteX30" fmla="*/ 762000 w 762000"/>
                  <a:gd name="connsiteY30" fmla="*/ 533400 h 533400"/>
                  <a:gd name="connsiteX31" fmla="*/ 762000 w 762000"/>
                  <a:gd name="connsiteY31" fmla="*/ 95250 h 533400"/>
                  <a:gd name="connsiteX32" fmla="*/ 699135 w 762000"/>
                  <a:gd name="connsiteY32" fmla="*/ 6381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2000" h="533400">
                    <a:moveTo>
                      <a:pt x="361950" y="460058"/>
                    </a:moveTo>
                    <a:lnTo>
                      <a:pt x="209550" y="383858"/>
                    </a:lnTo>
                    <a:lnTo>
                      <a:pt x="209550" y="73343"/>
                    </a:lnTo>
                    <a:lnTo>
                      <a:pt x="361950" y="149543"/>
                    </a:lnTo>
                    <a:lnTo>
                      <a:pt x="361950" y="460058"/>
                    </a:lnTo>
                    <a:close/>
                    <a:moveTo>
                      <a:pt x="171450" y="383858"/>
                    </a:moveTo>
                    <a:lnTo>
                      <a:pt x="57150" y="441008"/>
                    </a:lnTo>
                    <a:lnTo>
                      <a:pt x="57150" y="130493"/>
                    </a:lnTo>
                    <a:lnTo>
                      <a:pt x="171450" y="73343"/>
                    </a:lnTo>
                    <a:lnTo>
                      <a:pt x="171450" y="383858"/>
                    </a:lnTo>
                    <a:close/>
                    <a:moveTo>
                      <a:pt x="699135" y="63818"/>
                    </a:moveTo>
                    <a:lnTo>
                      <a:pt x="699135" y="63818"/>
                    </a:lnTo>
                    <a:lnTo>
                      <a:pt x="675323" y="115252"/>
                    </a:lnTo>
                    <a:lnTo>
                      <a:pt x="704850" y="130493"/>
                    </a:lnTo>
                    <a:lnTo>
                      <a:pt x="704850" y="441008"/>
                    </a:lnTo>
                    <a:lnTo>
                      <a:pt x="590550" y="383858"/>
                    </a:lnTo>
                    <a:lnTo>
                      <a:pt x="590550" y="257175"/>
                    </a:lnTo>
                    <a:lnTo>
                      <a:pt x="552450" y="257175"/>
                    </a:lnTo>
                    <a:lnTo>
                      <a:pt x="552450" y="383858"/>
                    </a:lnTo>
                    <a:lnTo>
                      <a:pt x="400050" y="460058"/>
                    </a:lnTo>
                    <a:lnTo>
                      <a:pt x="400050" y="149543"/>
                    </a:lnTo>
                    <a:lnTo>
                      <a:pt x="467678" y="115252"/>
                    </a:lnTo>
                    <a:lnTo>
                      <a:pt x="443865" y="63818"/>
                    </a:lnTo>
                    <a:lnTo>
                      <a:pt x="381000" y="95250"/>
                    </a:lnTo>
                    <a:lnTo>
                      <a:pt x="190500" y="0"/>
                    </a:lnTo>
                    <a:lnTo>
                      <a:pt x="0" y="95250"/>
                    </a:lnTo>
                    <a:lnTo>
                      <a:pt x="0" y="533400"/>
                    </a:lnTo>
                    <a:lnTo>
                      <a:pt x="190500" y="438150"/>
                    </a:lnTo>
                    <a:lnTo>
                      <a:pt x="381000" y="533400"/>
                    </a:lnTo>
                    <a:lnTo>
                      <a:pt x="571500" y="438150"/>
                    </a:lnTo>
                    <a:lnTo>
                      <a:pt x="762000" y="533400"/>
                    </a:lnTo>
                    <a:lnTo>
                      <a:pt x="762000" y="95250"/>
                    </a:lnTo>
                    <a:lnTo>
                      <a:pt x="699135" y="63818"/>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2" name="圖形 52" descr="使用者">
              <a:extLst>
                <a:ext uri="{FF2B5EF4-FFF2-40B4-BE49-F238E27FC236}">
                  <a16:creationId xmlns:a16="http://schemas.microsoft.com/office/drawing/2014/main" id="{B0023951-BDCF-40F7-ACEE-9DE97B048B1A}"/>
                </a:ext>
              </a:extLst>
            </p:cNvPr>
            <p:cNvGrpSpPr/>
            <p:nvPr/>
          </p:nvGrpSpPr>
          <p:grpSpPr>
            <a:xfrm>
              <a:off x="544761" y="838282"/>
              <a:ext cx="265015" cy="281578"/>
              <a:chOff x="426163" y="1210049"/>
              <a:chExt cx="387191" cy="411390"/>
            </a:xfrm>
            <a:solidFill>
              <a:schemeClr val="tx1">
                <a:lumMod val="50000"/>
                <a:lumOff val="50000"/>
              </a:schemeClr>
            </a:solidFill>
          </p:grpSpPr>
          <p:sp>
            <p:nvSpPr>
              <p:cNvPr id="51" name="手繪多邊形: 圖案 50">
                <a:extLst>
                  <a:ext uri="{FF2B5EF4-FFF2-40B4-BE49-F238E27FC236}">
                    <a16:creationId xmlns:a16="http://schemas.microsoft.com/office/drawing/2014/main" id="{AAB11122-0186-48F4-8B28-42DA5C62CB92}"/>
                  </a:ext>
                </a:extLst>
              </p:cNvPr>
              <p:cNvSpPr/>
              <p:nvPr/>
            </p:nvSpPr>
            <p:spPr>
              <a:xfrm>
                <a:off x="522961" y="1210049"/>
                <a:ext cx="193595" cy="193595"/>
              </a:xfrm>
              <a:custGeom>
                <a:avLst/>
                <a:gdLst>
                  <a:gd name="connsiteX0" fmla="*/ 193596 w 193595"/>
                  <a:gd name="connsiteY0" fmla="*/ 96798 h 193595"/>
                  <a:gd name="connsiteX1" fmla="*/ 96798 w 193595"/>
                  <a:gd name="connsiteY1" fmla="*/ 193596 h 193595"/>
                  <a:gd name="connsiteX2" fmla="*/ 0 w 193595"/>
                  <a:gd name="connsiteY2" fmla="*/ 96798 h 193595"/>
                  <a:gd name="connsiteX3" fmla="*/ 96798 w 193595"/>
                  <a:gd name="connsiteY3" fmla="*/ 0 h 193595"/>
                  <a:gd name="connsiteX4" fmla="*/ 193596 w 193595"/>
                  <a:gd name="connsiteY4" fmla="*/ 96798 h 19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95" h="193595">
                    <a:moveTo>
                      <a:pt x="193596" y="96798"/>
                    </a:moveTo>
                    <a:cubicBezTo>
                      <a:pt x="193596" y="150258"/>
                      <a:pt x="150258" y="193596"/>
                      <a:pt x="96798" y="193596"/>
                    </a:cubicBezTo>
                    <a:cubicBezTo>
                      <a:pt x="43338" y="193596"/>
                      <a:pt x="0" y="150258"/>
                      <a:pt x="0" y="96798"/>
                    </a:cubicBezTo>
                    <a:cubicBezTo>
                      <a:pt x="0" y="43338"/>
                      <a:pt x="43338" y="0"/>
                      <a:pt x="96798" y="0"/>
                    </a:cubicBezTo>
                    <a:cubicBezTo>
                      <a:pt x="150258" y="0"/>
                      <a:pt x="193596" y="43338"/>
                      <a:pt x="193596" y="96798"/>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2" name="手繪多邊形: 圖案 51">
                <a:extLst>
                  <a:ext uri="{FF2B5EF4-FFF2-40B4-BE49-F238E27FC236}">
                    <a16:creationId xmlns:a16="http://schemas.microsoft.com/office/drawing/2014/main" id="{CA62ED74-D9CC-46D1-8790-748BA4A01BC0}"/>
                  </a:ext>
                </a:extLst>
              </p:cNvPr>
              <p:cNvSpPr/>
              <p:nvPr/>
            </p:nvSpPr>
            <p:spPr>
              <a:xfrm>
                <a:off x="426163" y="1427844"/>
                <a:ext cx="387191" cy="193595"/>
              </a:xfrm>
              <a:custGeom>
                <a:avLst/>
                <a:gdLst>
                  <a:gd name="connsiteX0" fmla="*/ 387191 w 387191"/>
                  <a:gd name="connsiteY0" fmla="*/ 193596 h 193595"/>
                  <a:gd name="connsiteX1" fmla="*/ 387191 w 387191"/>
                  <a:gd name="connsiteY1" fmla="*/ 96798 h 193595"/>
                  <a:gd name="connsiteX2" fmla="*/ 367832 w 387191"/>
                  <a:gd name="connsiteY2" fmla="*/ 58079 h 193595"/>
                  <a:gd name="connsiteX3" fmla="*/ 273454 w 387191"/>
                  <a:gd name="connsiteY3" fmla="*/ 12100 h 193595"/>
                  <a:gd name="connsiteX4" fmla="*/ 193596 w 387191"/>
                  <a:gd name="connsiteY4" fmla="*/ 0 h 193595"/>
                  <a:gd name="connsiteX5" fmla="*/ 113737 w 387191"/>
                  <a:gd name="connsiteY5" fmla="*/ 12100 h 193595"/>
                  <a:gd name="connsiteX6" fmla="*/ 19360 w 387191"/>
                  <a:gd name="connsiteY6" fmla="*/ 58079 h 193595"/>
                  <a:gd name="connsiteX7" fmla="*/ 0 w 387191"/>
                  <a:gd name="connsiteY7" fmla="*/ 96798 h 193595"/>
                  <a:gd name="connsiteX8" fmla="*/ 0 w 387191"/>
                  <a:gd name="connsiteY8" fmla="*/ 193596 h 193595"/>
                  <a:gd name="connsiteX9" fmla="*/ 387191 w 387191"/>
                  <a:gd name="connsiteY9" fmla="*/ 193596 h 19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191" h="193595">
                    <a:moveTo>
                      <a:pt x="387191" y="193596"/>
                    </a:moveTo>
                    <a:lnTo>
                      <a:pt x="387191" y="96798"/>
                    </a:lnTo>
                    <a:cubicBezTo>
                      <a:pt x="387191" y="82278"/>
                      <a:pt x="379932" y="67758"/>
                      <a:pt x="367832" y="58079"/>
                    </a:cubicBezTo>
                    <a:cubicBezTo>
                      <a:pt x="341212" y="36299"/>
                      <a:pt x="307333" y="21780"/>
                      <a:pt x="273454" y="12100"/>
                    </a:cubicBezTo>
                    <a:cubicBezTo>
                      <a:pt x="249254" y="4840"/>
                      <a:pt x="222635" y="0"/>
                      <a:pt x="193596" y="0"/>
                    </a:cubicBezTo>
                    <a:cubicBezTo>
                      <a:pt x="166976" y="0"/>
                      <a:pt x="140357" y="4840"/>
                      <a:pt x="113737" y="12100"/>
                    </a:cubicBezTo>
                    <a:cubicBezTo>
                      <a:pt x="79858" y="21780"/>
                      <a:pt x="45979" y="38719"/>
                      <a:pt x="19360" y="58079"/>
                    </a:cubicBezTo>
                    <a:cubicBezTo>
                      <a:pt x="7260" y="67758"/>
                      <a:pt x="0" y="82278"/>
                      <a:pt x="0" y="96798"/>
                    </a:cubicBezTo>
                    <a:lnTo>
                      <a:pt x="0" y="193596"/>
                    </a:lnTo>
                    <a:lnTo>
                      <a:pt x="387191" y="193596"/>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3" name="圖形 54" descr="使用者">
              <a:extLst>
                <a:ext uri="{FF2B5EF4-FFF2-40B4-BE49-F238E27FC236}">
                  <a16:creationId xmlns:a16="http://schemas.microsoft.com/office/drawing/2014/main" id="{34D285E0-FE6F-48B9-934E-CCE57F0E296F}"/>
                </a:ext>
              </a:extLst>
            </p:cNvPr>
            <p:cNvGrpSpPr/>
            <p:nvPr/>
          </p:nvGrpSpPr>
          <p:grpSpPr>
            <a:xfrm>
              <a:off x="485340" y="2526777"/>
              <a:ext cx="383856" cy="239453"/>
              <a:chOff x="1237765" y="1110742"/>
              <a:chExt cx="800100" cy="499109"/>
            </a:xfrm>
            <a:noFill/>
          </p:grpSpPr>
          <p:sp>
            <p:nvSpPr>
              <p:cNvPr id="45" name="手繪多邊形: 圖案 44">
                <a:extLst>
                  <a:ext uri="{FF2B5EF4-FFF2-40B4-BE49-F238E27FC236}">
                    <a16:creationId xmlns:a16="http://schemas.microsoft.com/office/drawing/2014/main" id="{E6111BC4-1E14-4D31-AACA-4B18683CA6B7}"/>
                  </a:ext>
                </a:extLst>
              </p:cNvPr>
              <p:cNvSpPr/>
              <p:nvPr/>
            </p:nvSpPr>
            <p:spPr>
              <a:xfrm>
                <a:off x="13234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6" name="手繪多邊形: 圖案 45">
                <a:extLst>
                  <a:ext uri="{FF2B5EF4-FFF2-40B4-BE49-F238E27FC236}">
                    <a16:creationId xmlns:a16="http://schemas.microsoft.com/office/drawing/2014/main" id="{EA06496C-24BA-49E2-A590-E22083074705}"/>
                  </a:ext>
                </a:extLst>
              </p:cNvPr>
              <p:cNvSpPr/>
              <p:nvPr/>
            </p:nvSpPr>
            <p:spPr>
              <a:xfrm>
                <a:off x="17806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7" name="手繪多邊形: 圖案 46">
                <a:extLst>
                  <a:ext uri="{FF2B5EF4-FFF2-40B4-BE49-F238E27FC236}">
                    <a16:creationId xmlns:a16="http://schemas.microsoft.com/office/drawing/2014/main" id="{07FEBFFE-589F-43C3-A898-682EBA178648}"/>
                  </a:ext>
                </a:extLst>
              </p:cNvPr>
              <p:cNvSpPr/>
              <p:nvPr/>
            </p:nvSpPr>
            <p:spPr>
              <a:xfrm>
                <a:off x="1466365" y="1438402"/>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8" name="手繪多邊形: 圖案 47">
                <a:extLst>
                  <a:ext uri="{FF2B5EF4-FFF2-40B4-BE49-F238E27FC236}">
                    <a16:creationId xmlns:a16="http://schemas.microsoft.com/office/drawing/2014/main" id="{A9687C64-875D-42BE-8960-CCBA17F3B5A0}"/>
                  </a:ext>
                </a:extLst>
              </p:cNvPr>
              <p:cNvSpPr/>
              <p:nvPr/>
            </p:nvSpPr>
            <p:spPr>
              <a:xfrm>
                <a:off x="1552090" y="1244092"/>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9" name="手繪多邊形: 圖案 48">
                <a:extLst>
                  <a:ext uri="{FF2B5EF4-FFF2-40B4-BE49-F238E27FC236}">
                    <a16:creationId xmlns:a16="http://schemas.microsoft.com/office/drawing/2014/main" id="{7C0C43A5-74BC-4F37-80FF-1023E37FC0DB}"/>
                  </a:ext>
                </a:extLst>
              </p:cNvPr>
              <p:cNvSpPr/>
              <p:nvPr/>
            </p:nvSpPr>
            <p:spPr>
              <a:xfrm>
                <a:off x="1727350" y="1305052"/>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50" name="手繪多邊形: 圖案 49">
                <a:extLst>
                  <a:ext uri="{FF2B5EF4-FFF2-40B4-BE49-F238E27FC236}">
                    <a16:creationId xmlns:a16="http://schemas.microsoft.com/office/drawing/2014/main" id="{824ADBCA-3B39-42C9-9989-53D7F371143D}"/>
                  </a:ext>
                </a:extLst>
              </p:cNvPr>
              <p:cNvSpPr/>
              <p:nvPr/>
            </p:nvSpPr>
            <p:spPr>
              <a:xfrm>
                <a:off x="1237765" y="1305052"/>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grpSp>
        <p:pic>
          <p:nvPicPr>
            <p:cNvPr id="44" name="圖形 43" descr="購物車">
              <a:extLst>
                <a:ext uri="{FF2B5EF4-FFF2-40B4-BE49-F238E27FC236}">
                  <a16:creationId xmlns:a16="http://schemas.microsoft.com/office/drawing/2014/main" id="{4E35CC45-7F8D-4660-8F8E-5CA1FB3AC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796" y="3332925"/>
              <a:ext cx="402945" cy="402945"/>
            </a:xfrm>
            <a:prstGeom prst="rect">
              <a:avLst/>
            </a:prstGeom>
          </p:spPr>
        </p:pic>
      </p:grpSp>
      <p:sp>
        <p:nvSpPr>
          <p:cNvPr id="23" name="矩形: 圓角 22">
            <a:extLst>
              <a:ext uri="{FF2B5EF4-FFF2-40B4-BE49-F238E27FC236}">
                <a16:creationId xmlns:a16="http://schemas.microsoft.com/office/drawing/2014/main" id="{9CA29DB9-C1CE-48BB-B709-99CF7B32D2B2}"/>
              </a:ext>
            </a:extLst>
          </p:cNvPr>
          <p:cNvSpPr/>
          <p:nvPr/>
        </p:nvSpPr>
        <p:spPr>
          <a:xfrm>
            <a:off x="-121921" y="306181"/>
            <a:ext cx="560833" cy="104644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Page 1 - GatherGreen APP - Figma 2021-10-08 17-44-52">
            <a:hlinkClick r:id="" action="ppaction://media"/>
            <a:extLst>
              <a:ext uri="{FF2B5EF4-FFF2-40B4-BE49-F238E27FC236}">
                <a16:creationId xmlns:a16="http://schemas.microsoft.com/office/drawing/2014/main" id="{689F0AEC-D732-304A-B438-27AE68F11F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7278" t="12158" r="31741" b="7477"/>
          <a:stretch/>
        </p:blipFill>
        <p:spPr>
          <a:xfrm>
            <a:off x="7188739" y="295213"/>
            <a:ext cx="3110421" cy="6403808"/>
          </a:xfrm>
          <a:prstGeom prst="roundRect">
            <a:avLst/>
          </a:prstGeom>
        </p:spPr>
      </p:pic>
      <p:sp>
        <p:nvSpPr>
          <p:cNvPr id="26" name="文字方塊 25">
            <a:extLst>
              <a:ext uri="{FF2B5EF4-FFF2-40B4-BE49-F238E27FC236}">
                <a16:creationId xmlns:a16="http://schemas.microsoft.com/office/drawing/2014/main" id="{6755700F-4E67-C141-BB34-26BA121C3295}"/>
              </a:ext>
            </a:extLst>
          </p:cNvPr>
          <p:cNvSpPr txBox="1"/>
          <p:nvPr/>
        </p:nvSpPr>
        <p:spPr>
          <a:xfrm>
            <a:off x="1406539" y="2112122"/>
            <a:ext cx="6325736" cy="1384995"/>
          </a:xfrm>
          <a:prstGeom prst="rect">
            <a:avLst/>
          </a:prstGeom>
          <a:noFill/>
        </p:spPr>
        <p:txBody>
          <a:bodyPr wrap="square">
            <a:spAutoFit/>
          </a:bodyPr>
          <a:lstStyle/>
          <a:p>
            <a:pPr marL="285750" indent="-285750">
              <a:buFont typeface="Arial" panose="020B0604020202020204" pitchFamily="34" charset="0"/>
              <a:buChar char="•"/>
              <a:tabLst>
                <a:tab pos="485775" algn="l"/>
              </a:tabLst>
            </a:pPr>
            <a:r>
              <a:rPr lang="zh-TW" altLang="en-US" sz="2800" b="1" dirty="0">
                <a:latin typeface="Microsoft JhengHei" panose="020B0604030504040204" pitchFamily="34" charset="-120"/>
                <a:ea typeface="Microsoft JhengHei" panose="020B0604030504040204" pitchFamily="34" charset="-120"/>
              </a:rPr>
              <a:t>商品兌換</a:t>
            </a:r>
            <a:endParaRPr lang="en-US" altLang="zh-TW" sz="2800" b="1" dirty="0">
              <a:latin typeface="Microsoft JhengHei" panose="020B0604030504040204" pitchFamily="34" charset="-120"/>
              <a:ea typeface="Microsoft JhengHei" panose="020B0604030504040204" pitchFamily="34" charset="-120"/>
            </a:endParaRPr>
          </a:p>
          <a:p>
            <a:pPr>
              <a:tabLst>
                <a:tab pos="485775" algn="l"/>
              </a:tabLst>
            </a:pPr>
            <a:endParaRPr lang="zh-TW" altLang="en-US"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tabLst>
                <a:tab pos="485775" algn="l"/>
              </a:tabLst>
            </a:pPr>
            <a:r>
              <a:rPr lang="zh-TW" altLang="en-US" sz="2800" b="1" dirty="0">
                <a:latin typeface="Microsoft JhengHei" panose="020B0604030504040204" pitchFamily="34" charset="-120"/>
                <a:ea typeface="Microsoft JhengHei" panose="020B0604030504040204" pitchFamily="34" charset="-120"/>
              </a:rPr>
              <a:t>好物捐贈</a:t>
            </a:r>
          </a:p>
        </p:txBody>
      </p:sp>
    </p:spTree>
    <p:extLst>
      <p:ext uri="{BB962C8B-B14F-4D97-AF65-F5344CB8AC3E}">
        <p14:creationId xmlns:p14="http://schemas.microsoft.com/office/powerpoint/2010/main" val="196922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5"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vol="80000">
                <p:cTn id="12" repeatCount="indefinite" fill="hold" display="0">
                  <p:stCondLst>
                    <p:cond delay="indefinite"/>
                  </p:stCondLst>
                </p:cTn>
                <p:tgtEl>
                  <p:spTgt spid="2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TGOS</a:t>
                </a:r>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介紹</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372410" cy="400110"/>
              </a:xfrm>
              <a:prstGeom prst="rect">
                <a:avLst/>
              </a:prstGeom>
              <a:noFill/>
            </p:spPr>
            <p:txBody>
              <a:bodyPr wrap="none" rtlCol="0">
                <a:spAutoFit/>
              </a:bodyPr>
              <a:lstStyle/>
              <a:p>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4</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大功能介紹</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grpSp>
        <p:nvGrpSpPr>
          <p:cNvPr id="39" name="群組 38">
            <a:extLst>
              <a:ext uri="{FF2B5EF4-FFF2-40B4-BE49-F238E27FC236}">
                <a16:creationId xmlns:a16="http://schemas.microsoft.com/office/drawing/2014/main" id="{F80FEA28-DBA3-48F9-BE6C-751701D21419}"/>
              </a:ext>
            </a:extLst>
          </p:cNvPr>
          <p:cNvGrpSpPr/>
          <p:nvPr/>
        </p:nvGrpSpPr>
        <p:grpSpPr>
          <a:xfrm>
            <a:off x="11382879" y="838282"/>
            <a:ext cx="402945" cy="6019718"/>
            <a:chOff x="475796" y="838282"/>
            <a:chExt cx="402945" cy="6019718"/>
          </a:xfrm>
        </p:grpSpPr>
        <p:cxnSp>
          <p:nvCxnSpPr>
            <p:cNvPr id="40" name="直線接點 39">
              <a:extLst>
                <a:ext uri="{FF2B5EF4-FFF2-40B4-BE49-F238E27FC236}">
                  <a16:creationId xmlns:a16="http://schemas.microsoft.com/office/drawing/2014/main" id="{65FC6D32-040C-4828-B133-E0D52D298AFC}"/>
                </a:ext>
              </a:extLst>
            </p:cNvPr>
            <p:cNvCxnSpPr>
              <a:cxnSpLocks/>
            </p:cNvCxnSpPr>
            <p:nvPr/>
          </p:nvCxnSpPr>
          <p:spPr>
            <a:xfrm>
              <a:off x="649885" y="4386084"/>
              <a:ext cx="0" cy="2471916"/>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41" name="群組 40">
              <a:extLst>
                <a:ext uri="{FF2B5EF4-FFF2-40B4-BE49-F238E27FC236}">
                  <a16:creationId xmlns:a16="http://schemas.microsoft.com/office/drawing/2014/main" id="{DC821D24-37CC-41DC-A17D-90031F43211F}"/>
                </a:ext>
              </a:extLst>
            </p:cNvPr>
            <p:cNvGrpSpPr/>
            <p:nvPr/>
          </p:nvGrpSpPr>
          <p:grpSpPr>
            <a:xfrm>
              <a:off x="508970" y="1686556"/>
              <a:ext cx="336597" cy="273525"/>
              <a:chOff x="795618" y="579284"/>
              <a:chExt cx="762000" cy="619216"/>
            </a:xfrm>
          </p:grpSpPr>
          <p:sp>
            <p:nvSpPr>
              <p:cNvPr id="53" name="手繪多邊形: 圖案 52">
                <a:extLst>
                  <a:ext uri="{FF2B5EF4-FFF2-40B4-BE49-F238E27FC236}">
                    <a16:creationId xmlns:a16="http://schemas.microsoft.com/office/drawing/2014/main" id="{8C1F06F9-42D8-426A-80A9-63F1964967B3}"/>
                  </a:ext>
                </a:extLst>
              </p:cNvPr>
              <p:cNvSpPr/>
              <p:nvPr/>
            </p:nvSpPr>
            <p:spPr>
              <a:xfrm>
                <a:off x="1267049" y="579284"/>
                <a:ext cx="200080" cy="304891"/>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4" name="手繪多邊形: 圖案 53">
                <a:extLst>
                  <a:ext uri="{FF2B5EF4-FFF2-40B4-BE49-F238E27FC236}">
                    <a16:creationId xmlns:a16="http://schemas.microsoft.com/office/drawing/2014/main" id="{ED33551D-E6AC-4FFC-B7BA-E3AADE41039E}"/>
                  </a:ext>
                </a:extLst>
              </p:cNvPr>
              <p:cNvSpPr/>
              <p:nvPr/>
            </p:nvSpPr>
            <p:spPr>
              <a:xfrm>
                <a:off x="795618" y="665100"/>
                <a:ext cx="762000" cy="533400"/>
              </a:xfrm>
              <a:custGeom>
                <a:avLst/>
                <a:gdLst>
                  <a:gd name="connsiteX0" fmla="*/ 361950 w 762000"/>
                  <a:gd name="connsiteY0" fmla="*/ 460058 h 533400"/>
                  <a:gd name="connsiteX1" fmla="*/ 209550 w 762000"/>
                  <a:gd name="connsiteY1" fmla="*/ 383858 h 533400"/>
                  <a:gd name="connsiteX2" fmla="*/ 209550 w 762000"/>
                  <a:gd name="connsiteY2" fmla="*/ 73343 h 533400"/>
                  <a:gd name="connsiteX3" fmla="*/ 361950 w 762000"/>
                  <a:gd name="connsiteY3" fmla="*/ 149543 h 533400"/>
                  <a:gd name="connsiteX4" fmla="*/ 361950 w 762000"/>
                  <a:gd name="connsiteY4" fmla="*/ 460058 h 533400"/>
                  <a:gd name="connsiteX5" fmla="*/ 171450 w 762000"/>
                  <a:gd name="connsiteY5" fmla="*/ 383858 h 533400"/>
                  <a:gd name="connsiteX6" fmla="*/ 57150 w 762000"/>
                  <a:gd name="connsiteY6" fmla="*/ 441008 h 533400"/>
                  <a:gd name="connsiteX7" fmla="*/ 57150 w 762000"/>
                  <a:gd name="connsiteY7" fmla="*/ 130493 h 533400"/>
                  <a:gd name="connsiteX8" fmla="*/ 171450 w 762000"/>
                  <a:gd name="connsiteY8" fmla="*/ 73343 h 533400"/>
                  <a:gd name="connsiteX9" fmla="*/ 171450 w 762000"/>
                  <a:gd name="connsiteY9" fmla="*/ 383858 h 533400"/>
                  <a:gd name="connsiteX10" fmla="*/ 699135 w 762000"/>
                  <a:gd name="connsiteY10" fmla="*/ 63818 h 533400"/>
                  <a:gd name="connsiteX11" fmla="*/ 699135 w 762000"/>
                  <a:gd name="connsiteY11" fmla="*/ 63818 h 533400"/>
                  <a:gd name="connsiteX12" fmla="*/ 675323 w 762000"/>
                  <a:gd name="connsiteY12" fmla="*/ 115252 h 533400"/>
                  <a:gd name="connsiteX13" fmla="*/ 704850 w 762000"/>
                  <a:gd name="connsiteY13" fmla="*/ 130493 h 533400"/>
                  <a:gd name="connsiteX14" fmla="*/ 704850 w 762000"/>
                  <a:gd name="connsiteY14" fmla="*/ 441008 h 533400"/>
                  <a:gd name="connsiteX15" fmla="*/ 590550 w 762000"/>
                  <a:gd name="connsiteY15" fmla="*/ 383858 h 533400"/>
                  <a:gd name="connsiteX16" fmla="*/ 590550 w 762000"/>
                  <a:gd name="connsiteY16" fmla="*/ 257175 h 533400"/>
                  <a:gd name="connsiteX17" fmla="*/ 552450 w 762000"/>
                  <a:gd name="connsiteY17" fmla="*/ 257175 h 533400"/>
                  <a:gd name="connsiteX18" fmla="*/ 552450 w 762000"/>
                  <a:gd name="connsiteY18" fmla="*/ 383858 h 533400"/>
                  <a:gd name="connsiteX19" fmla="*/ 400050 w 762000"/>
                  <a:gd name="connsiteY19" fmla="*/ 460058 h 533400"/>
                  <a:gd name="connsiteX20" fmla="*/ 400050 w 762000"/>
                  <a:gd name="connsiteY20" fmla="*/ 149543 h 533400"/>
                  <a:gd name="connsiteX21" fmla="*/ 467678 w 762000"/>
                  <a:gd name="connsiteY21" fmla="*/ 115252 h 533400"/>
                  <a:gd name="connsiteX22" fmla="*/ 443865 w 762000"/>
                  <a:gd name="connsiteY22" fmla="*/ 63818 h 533400"/>
                  <a:gd name="connsiteX23" fmla="*/ 381000 w 762000"/>
                  <a:gd name="connsiteY23" fmla="*/ 95250 h 533400"/>
                  <a:gd name="connsiteX24" fmla="*/ 190500 w 762000"/>
                  <a:gd name="connsiteY24" fmla="*/ 0 h 533400"/>
                  <a:gd name="connsiteX25" fmla="*/ 0 w 762000"/>
                  <a:gd name="connsiteY25" fmla="*/ 95250 h 533400"/>
                  <a:gd name="connsiteX26" fmla="*/ 0 w 762000"/>
                  <a:gd name="connsiteY26" fmla="*/ 533400 h 533400"/>
                  <a:gd name="connsiteX27" fmla="*/ 190500 w 762000"/>
                  <a:gd name="connsiteY27" fmla="*/ 438150 h 533400"/>
                  <a:gd name="connsiteX28" fmla="*/ 381000 w 762000"/>
                  <a:gd name="connsiteY28" fmla="*/ 533400 h 533400"/>
                  <a:gd name="connsiteX29" fmla="*/ 571500 w 762000"/>
                  <a:gd name="connsiteY29" fmla="*/ 438150 h 533400"/>
                  <a:gd name="connsiteX30" fmla="*/ 762000 w 762000"/>
                  <a:gd name="connsiteY30" fmla="*/ 533400 h 533400"/>
                  <a:gd name="connsiteX31" fmla="*/ 762000 w 762000"/>
                  <a:gd name="connsiteY31" fmla="*/ 95250 h 533400"/>
                  <a:gd name="connsiteX32" fmla="*/ 699135 w 762000"/>
                  <a:gd name="connsiteY32" fmla="*/ 6381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2000" h="533400">
                    <a:moveTo>
                      <a:pt x="361950" y="460058"/>
                    </a:moveTo>
                    <a:lnTo>
                      <a:pt x="209550" y="383858"/>
                    </a:lnTo>
                    <a:lnTo>
                      <a:pt x="209550" y="73343"/>
                    </a:lnTo>
                    <a:lnTo>
                      <a:pt x="361950" y="149543"/>
                    </a:lnTo>
                    <a:lnTo>
                      <a:pt x="361950" y="460058"/>
                    </a:lnTo>
                    <a:close/>
                    <a:moveTo>
                      <a:pt x="171450" y="383858"/>
                    </a:moveTo>
                    <a:lnTo>
                      <a:pt x="57150" y="441008"/>
                    </a:lnTo>
                    <a:lnTo>
                      <a:pt x="57150" y="130493"/>
                    </a:lnTo>
                    <a:lnTo>
                      <a:pt x="171450" y="73343"/>
                    </a:lnTo>
                    <a:lnTo>
                      <a:pt x="171450" y="383858"/>
                    </a:lnTo>
                    <a:close/>
                    <a:moveTo>
                      <a:pt x="699135" y="63818"/>
                    </a:moveTo>
                    <a:lnTo>
                      <a:pt x="699135" y="63818"/>
                    </a:lnTo>
                    <a:lnTo>
                      <a:pt x="675323" y="115252"/>
                    </a:lnTo>
                    <a:lnTo>
                      <a:pt x="704850" y="130493"/>
                    </a:lnTo>
                    <a:lnTo>
                      <a:pt x="704850" y="441008"/>
                    </a:lnTo>
                    <a:lnTo>
                      <a:pt x="590550" y="383858"/>
                    </a:lnTo>
                    <a:lnTo>
                      <a:pt x="590550" y="257175"/>
                    </a:lnTo>
                    <a:lnTo>
                      <a:pt x="552450" y="257175"/>
                    </a:lnTo>
                    <a:lnTo>
                      <a:pt x="552450" y="383858"/>
                    </a:lnTo>
                    <a:lnTo>
                      <a:pt x="400050" y="460058"/>
                    </a:lnTo>
                    <a:lnTo>
                      <a:pt x="400050" y="149543"/>
                    </a:lnTo>
                    <a:lnTo>
                      <a:pt x="467678" y="115252"/>
                    </a:lnTo>
                    <a:lnTo>
                      <a:pt x="443865" y="63818"/>
                    </a:lnTo>
                    <a:lnTo>
                      <a:pt x="381000" y="95250"/>
                    </a:lnTo>
                    <a:lnTo>
                      <a:pt x="190500" y="0"/>
                    </a:lnTo>
                    <a:lnTo>
                      <a:pt x="0" y="95250"/>
                    </a:lnTo>
                    <a:lnTo>
                      <a:pt x="0" y="533400"/>
                    </a:lnTo>
                    <a:lnTo>
                      <a:pt x="190500" y="438150"/>
                    </a:lnTo>
                    <a:lnTo>
                      <a:pt x="381000" y="533400"/>
                    </a:lnTo>
                    <a:lnTo>
                      <a:pt x="571500" y="438150"/>
                    </a:lnTo>
                    <a:lnTo>
                      <a:pt x="762000" y="533400"/>
                    </a:lnTo>
                    <a:lnTo>
                      <a:pt x="762000" y="95250"/>
                    </a:lnTo>
                    <a:lnTo>
                      <a:pt x="699135" y="63818"/>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2" name="圖形 52" descr="使用者">
              <a:extLst>
                <a:ext uri="{FF2B5EF4-FFF2-40B4-BE49-F238E27FC236}">
                  <a16:creationId xmlns:a16="http://schemas.microsoft.com/office/drawing/2014/main" id="{B0023951-BDCF-40F7-ACEE-9DE97B048B1A}"/>
                </a:ext>
              </a:extLst>
            </p:cNvPr>
            <p:cNvGrpSpPr/>
            <p:nvPr/>
          </p:nvGrpSpPr>
          <p:grpSpPr>
            <a:xfrm>
              <a:off x="544761" y="838282"/>
              <a:ext cx="265015" cy="281578"/>
              <a:chOff x="426163" y="1210049"/>
              <a:chExt cx="387191" cy="411390"/>
            </a:xfrm>
            <a:solidFill>
              <a:schemeClr val="tx1">
                <a:lumMod val="50000"/>
                <a:lumOff val="50000"/>
              </a:schemeClr>
            </a:solidFill>
          </p:grpSpPr>
          <p:sp>
            <p:nvSpPr>
              <p:cNvPr id="51" name="手繪多邊形: 圖案 50">
                <a:extLst>
                  <a:ext uri="{FF2B5EF4-FFF2-40B4-BE49-F238E27FC236}">
                    <a16:creationId xmlns:a16="http://schemas.microsoft.com/office/drawing/2014/main" id="{AAB11122-0186-48F4-8B28-42DA5C62CB92}"/>
                  </a:ext>
                </a:extLst>
              </p:cNvPr>
              <p:cNvSpPr/>
              <p:nvPr/>
            </p:nvSpPr>
            <p:spPr>
              <a:xfrm>
                <a:off x="522961" y="1210049"/>
                <a:ext cx="193595" cy="193595"/>
              </a:xfrm>
              <a:custGeom>
                <a:avLst/>
                <a:gdLst>
                  <a:gd name="connsiteX0" fmla="*/ 193596 w 193595"/>
                  <a:gd name="connsiteY0" fmla="*/ 96798 h 193595"/>
                  <a:gd name="connsiteX1" fmla="*/ 96798 w 193595"/>
                  <a:gd name="connsiteY1" fmla="*/ 193596 h 193595"/>
                  <a:gd name="connsiteX2" fmla="*/ 0 w 193595"/>
                  <a:gd name="connsiteY2" fmla="*/ 96798 h 193595"/>
                  <a:gd name="connsiteX3" fmla="*/ 96798 w 193595"/>
                  <a:gd name="connsiteY3" fmla="*/ 0 h 193595"/>
                  <a:gd name="connsiteX4" fmla="*/ 193596 w 193595"/>
                  <a:gd name="connsiteY4" fmla="*/ 96798 h 19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95" h="193595">
                    <a:moveTo>
                      <a:pt x="193596" y="96798"/>
                    </a:moveTo>
                    <a:cubicBezTo>
                      <a:pt x="193596" y="150258"/>
                      <a:pt x="150258" y="193596"/>
                      <a:pt x="96798" y="193596"/>
                    </a:cubicBezTo>
                    <a:cubicBezTo>
                      <a:pt x="43338" y="193596"/>
                      <a:pt x="0" y="150258"/>
                      <a:pt x="0" y="96798"/>
                    </a:cubicBezTo>
                    <a:cubicBezTo>
                      <a:pt x="0" y="43338"/>
                      <a:pt x="43338" y="0"/>
                      <a:pt x="96798" y="0"/>
                    </a:cubicBezTo>
                    <a:cubicBezTo>
                      <a:pt x="150258" y="0"/>
                      <a:pt x="193596" y="43338"/>
                      <a:pt x="193596" y="96798"/>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2" name="手繪多邊形: 圖案 51">
                <a:extLst>
                  <a:ext uri="{FF2B5EF4-FFF2-40B4-BE49-F238E27FC236}">
                    <a16:creationId xmlns:a16="http://schemas.microsoft.com/office/drawing/2014/main" id="{CA62ED74-D9CC-46D1-8790-748BA4A01BC0}"/>
                  </a:ext>
                </a:extLst>
              </p:cNvPr>
              <p:cNvSpPr/>
              <p:nvPr/>
            </p:nvSpPr>
            <p:spPr>
              <a:xfrm>
                <a:off x="426163" y="1427844"/>
                <a:ext cx="387191" cy="193595"/>
              </a:xfrm>
              <a:custGeom>
                <a:avLst/>
                <a:gdLst>
                  <a:gd name="connsiteX0" fmla="*/ 387191 w 387191"/>
                  <a:gd name="connsiteY0" fmla="*/ 193596 h 193595"/>
                  <a:gd name="connsiteX1" fmla="*/ 387191 w 387191"/>
                  <a:gd name="connsiteY1" fmla="*/ 96798 h 193595"/>
                  <a:gd name="connsiteX2" fmla="*/ 367832 w 387191"/>
                  <a:gd name="connsiteY2" fmla="*/ 58079 h 193595"/>
                  <a:gd name="connsiteX3" fmla="*/ 273454 w 387191"/>
                  <a:gd name="connsiteY3" fmla="*/ 12100 h 193595"/>
                  <a:gd name="connsiteX4" fmla="*/ 193596 w 387191"/>
                  <a:gd name="connsiteY4" fmla="*/ 0 h 193595"/>
                  <a:gd name="connsiteX5" fmla="*/ 113737 w 387191"/>
                  <a:gd name="connsiteY5" fmla="*/ 12100 h 193595"/>
                  <a:gd name="connsiteX6" fmla="*/ 19360 w 387191"/>
                  <a:gd name="connsiteY6" fmla="*/ 58079 h 193595"/>
                  <a:gd name="connsiteX7" fmla="*/ 0 w 387191"/>
                  <a:gd name="connsiteY7" fmla="*/ 96798 h 193595"/>
                  <a:gd name="connsiteX8" fmla="*/ 0 w 387191"/>
                  <a:gd name="connsiteY8" fmla="*/ 193596 h 193595"/>
                  <a:gd name="connsiteX9" fmla="*/ 387191 w 387191"/>
                  <a:gd name="connsiteY9" fmla="*/ 193596 h 19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191" h="193595">
                    <a:moveTo>
                      <a:pt x="387191" y="193596"/>
                    </a:moveTo>
                    <a:lnTo>
                      <a:pt x="387191" y="96798"/>
                    </a:lnTo>
                    <a:cubicBezTo>
                      <a:pt x="387191" y="82278"/>
                      <a:pt x="379932" y="67758"/>
                      <a:pt x="367832" y="58079"/>
                    </a:cubicBezTo>
                    <a:cubicBezTo>
                      <a:pt x="341212" y="36299"/>
                      <a:pt x="307333" y="21780"/>
                      <a:pt x="273454" y="12100"/>
                    </a:cubicBezTo>
                    <a:cubicBezTo>
                      <a:pt x="249254" y="4840"/>
                      <a:pt x="222635" y="0"/>
                      <a:pt x="193596" y="0"/>
                    </a:cubicBezTo>
                    <a:cubicBezTo>
                      <a:pt x="166976" y="0"/>
                      <a:pt x="140357" y="4840"/>
                      <a:pt x="113737" y="12100"/>
                    </a:cubicBezTo>
                    <a:cubicBezTo>
                      <a:pt x="79858" y="21780"/>
                      <a:pt x="45979" y="38719"/>
                      <a:pt x="19360" y="58079"/>
                    </a:cubicBezTo>
                    <a:cubicBezTo>
                      <a:pt x="7260" y="67758"/>
                      <a:pt x="0" y="82278"/>
                      <a:pt x="0" y="96798"/>
                    </a:cubicBezTo>
                    <a:lnTo>
                      <a:pt x="0" y="193596"/>
                    </a:lnTo>
                    <a:lnTo>
                      <a:pt x="387191" y="193596"/>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3" name="圖形 54" descr="使用者">
              <a:extLst>
                <a:ext uri="{FF2B5EF4-FFF2-40B4-BE49-F238E27FC236}">
                  <a16:creationId xmlns:a16="http://schemas.microsoft.com/office/drawing/2014/main" id="{34D285E0-FE6F-48B9-934E-CCE57F0E296F}"/>
                </a:ext>
              </a:extLst>
            </p:cNvPr>
            <p:cNvGrpSpPr/>
            <p:nvPr/>
          </p:nvGrpSpPr>
          <p:grpSpPr>
            <a:xfrm>
              <a:off x="485340" y="2526777"/>
              <a:ext cx="383856" cy="239453"/>
              <a:chOff x="1237765" y="1110742"/>
              <a:chExt cx="800100" cy="499109"/>
            </a:xfrm>
            <a:noFill/>
          </p:grpSpPr>
          <p:sp>
            <p:nvSpPr>
              <p:cNvPr id="45" name="手繪多邊形: 圖案 44">
                <a:extLst>
                  <a:ext uri="{FF2B5EF4-FFF2-40B4-BE49-F238E27FC236}">
                    <a16:creationId xmlns:a16="http://schemas.microsoft.com/office/drawing/2014/main" id="{E6111BC4-1E14-4D31-AACA-4B18683CA6B7}"/>
                  </a:ext>
                </a:extLst>
              </p:cNvPr>
              <p:cNvSpPr/>
              <p:nvPr/>
            </p:nvSpPr>
            <p:spPr>
              <a:xfrm>
                <a:off x="13234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6" name="手繪多邊形: 圖案 45">
                <a:extLst>
                  <a:ext uri="{FF2B5EF4-FFF2-40B4-BE49-F238E27FC236}">
                    <a16:creationId xmlns:a16="http://schemas.microsoft.com/office/drawing/2014/main" id="{EA06496C-24BA-49E2-A590-E22083074705}"/>
                  </a:ext>
                </a:extLst>
              </p:cNvPr>
              <p:cNvSpPr/>
              <p:nvPr/>
            </p:nvSpPr>
            <p:spPr>
              <a:xfrm>
                <a:off x="17806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7" name="手繪多邊形: 圖案 46">
                <a:extLst>
                  <a:ext uri="{FF2B5EF4-FFF2-40B4-BE49-F238E27FC236}">
                    <a16:creationId xmlns:a16="http://schemas.microsoft.com/office/drawing/2014/main" id="{07FEBFFE-589F-43C3-A898-682EBA178648}"/>
                  </a:ext>
                </a:extLst>
              </p:cNvPr>
              <p:cNvSpPr/>
              <p:nvPr/>
            </p:nvSpPr>
            <p:spPr>
              <a:xfrm>
                <a:off x="1466365" y="1438402"/>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8" name="手繪多邊形: 圖案 47">
                <a:extLst>
                  <a:ext uri="{FF2B5EF4-FFF2-40B4-BE49-F238E27FC236}">
                    <a16:creationId xmlns:a16="http://schemas.microsoft.com/office/drawing/2014/main" id="{A9687C64-875D-42BE-8960-CCBA17F3B5A0}"/>
                  </a:ext>
                </a:extLst>
              </p:cNvPr>
              <p:cNvSpPr/>
              <p:nvPr/>
            </p:nvSpPr>
            <p:spPr>
              <a:xfrm>
                <a:off x="1552090" y="1244092"/>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9" name="手繪多邊形: 圖案 48">
                <a:extLst>
                  <a:ext uri="{FF2B5EF4-FFF2-40B4-BE49-F238E27FC236}">
                    <a16:creationId xmlns:a16="http://schemas.microsoft.com/office/drawing/2014/main" id="{7C0C43A5-74BC-4F37-80FF-1023E37FC0DB}"/>
                  </a:ext>
                </a:extLst>
              </p:cNvPr>
              <p:cNvSpPr/>
              <p:nvPr/>
            </p:nvSpPr>
            <p:spPr>
              <a:xfrm>
                <a:off x="1727350" y="1305052"/>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50" name="手繪多邊形: 圖案 49">
                <a:extLst>
                  <a:ext uri="{FF2B5EF4-FFF2-40B4-BE49-F238E27FC236}">
                    <a16:creationId xmlns:a16="http://schemas.microsoft.com/office/drawing/2014/main" id="{824ADBCA-3B39-42C9-9989-53D7F371143D}"/>
                  </a:ext>
                </a:extLst>
              </p:cNvPr>
              <p:cNvSpPr/>
              <p:nvPr/>
            </p:nvSpPr>
            <p:spPr>
              <a:xfrm>
                <a:off x="1237765" y="1305052"/>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grpSp>
        <p:pic>
          <p:nvPicPr>
            <p:cNvPr id="44" name="圖形 43" descr="購物車">
              <a:extLst>
                <a:ext uri="{FF2B5EF4-FFF2-40B4-BE49-F238E27FC236}">
                  <a16:creationId xmlns:a16="http://schemas.microsoft.com/office/drawing/2014/main" id="{4E35CC45-7F8D-4660-8F8E-5CA1FB3ACD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796" y="3332925"/>
              <a:ext cx="402945" cy="402945"/>
            </a:xfrm>
            <a:prstGeom prst="rect">
              <a:avLst/>
            </a:prstGeom>
          </p:spPr>
        </p:pic>
      </p:grpSp>
      <p:sp>
        <p:nvSpPr>
          <p:cNvPr id="23" name="矩形: 圓角 22">
            <a:extLst>
              <a:ext uri="{FF2B5EF4-FFF2-40B4-BE49-F238E27FC236}">
                <a16:creationId xmlns:a16="http://schemas.microsoft.com/office/drawing/2014/main" id="{9CA29DB9-C1CE-48BB-B709-99CF7B32D2B2}"/>
              </a:ext>
            </a:extLst>
          </p:cNvPr>
          <p:cNvSpPr/>
          <p:nvPr/>
        </p:nvSpPr>
        <p:spPr>
          <a:xfrm>
            <a:off x="-121921" y="306181"/>
            <a:ext cx="560833" cy="104644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C7B2D65-C8EC-8748-81C8-7D96BAD84CA1}"/>
              </a:ext>
            </a:extLst>
          </p:cNvPr>
          <p:cNvPicPr>
            <a:picLocks noChangeAspect="1"/>
          </p:cNvPicPr>
          <p:nvPr/>
        </p:nvPicPr>
        <p:blipFill>
          <a:blip r:embed="rId5"/>
          <a:stretch>
            <a:fillRect/>
          </a:stretch>
        </p:blipFill>
        <p:spPr>
          <a:xfrm>
            <a:off x="804484" y="1310445"/>
            <a:ext cx="10209853" cy="5423985"/>
          </a:xfrm>
          <a:prstGeom prst="rect">
            <a:avLst/>
          </a:prstGeom>
        </p:spPr>
      </p:pic>
    </p:spTree>
    <p:extLst>
      <p:ext uri="{BB962C8B-B14F-4D97-AF65-F5344CB8AC3E}">
        <p14:creationId xmlns:p14="http://schemas.microsoft.com/office/powerpoint/2010/main" val="1384916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TGOS</a:t>
                </a:r>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介紹</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372410" cy="400110"/>
              </a:xfrm>
              <a:prstGeom prst="rect">
                <a:avLst/>
              </a:prstGeom>
              <a:noFill/>
            </p:spPr>
            <p:txBody>
              <a:bodyPr wrap="none" rtlCol="0">
                <a:spAutoFit/>
              </a:bodyPr>
              <a:lstStyle/>
              <a:p>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4</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大功能介紹</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grpSp>
        <p:nvGrpSpPr>
          <p:cNvPr id="39" name="群組 38">
            <a:extLst>
              <a:ext uri="{FF2B5EF4-FFF2-40B4-BE49-F238E27FC236}">
                <a16:creationId xmlns:a16="http://schemas.microsoft.com/office/drawing/2014/main" id="{F80FEA28-DBA3-48F9-BE6C-751701D21419}"/>
              </a:ext>
            </a:extLst>
          </p:cNvPr>
          <p:cNvGrpSpPr/>
          <p:nvPr/>
        </p:nvGrpSpPr>
        <p:grpSpPr>
          <a:xfrm>
            <a:off x="11382879" y="838282"/>
            <a:ext cx="402945" cy="6019718"/>
            <a:chOff x="475796" y="838282"/>
            <a:chExt cx="402945" cy="6019718"/>
          </a:xfrm>
        </p:grpSpPr>
        <p:cxnSp>
          <p:nvCxnSpPr>
            <p:cNvPr id="40" name="直線接點 39">
              <a:extLst>
                <a:ext uri="{FF2B5EF4-FFF2-40B4-BE49-F238E27FC236}">
                  <a16:creationId xmlns:a16="http://schemas.microsoft.com/office/drawing/2014/main" id="{65FC6D32-040C-4828-B133-E0D52D298AFC}"/>
                </a:ext>
              </a:extLst>
            </p:cNvPr>
            <p:cNvCxnSpPr>
              <a:cxnSpLocks/>
            </p:cNvCxnSpPr>
            <p:nvPr/>
          </p:nvCxnSpPr>
          <p:spPr>
            <a:xfrm>
              <a:off x="649885" y="4386084"/>
              <a:ext cx="0" cy="2471916"/>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41" name="群組 40">
              <a:extLst>
                <a:ext uri="{FF2B5EF4-FFF2-40B4-BE49-F238E27FC236}">
                  <a16:creationId xmlns:a16="http://schemas.microsoft.com/office/drawing/2014/main" id="{DC821D24-37CC-41DC-A17D-90031F43211F}"/>
                </a:ext>
              </a:extLst>
            </p:cNvPr>
            <p:cNvGrpSpPr/>
            <p:nvPr/>
          </p:nvGrpSpPr>
          <p:grpSpPr>
            <a:xfrm>
              <a:off x="508970" y="1686556"/>
              <a:ext cx="336597" cy="273525"/>
              <a:chOff x="795618" y="579284"/>
              <a:chExt cx="762000" cy="619216"/>
            </a:xfrm>
          </p:grpSpPr>
          <p:sp>
            <p:nvSpPr>
              <p:cNvPr id="53" name="手繪多邊形: 圖案 52">
                <a:extLst>
                  <a:ext uri="{FF2B5EF4-FFF2-40B4-BE49-F238E27FC236}">
                    <a16:creationId xmlns:a16="http://schemas.microsoft.com/office/drawing/2014/main" id="{8C1F06F9-42D8-426A-80A9-63F1964967B3}"/>
                  </a:ext>
                </a:extLst>
              </p:cNvPr>
              <p:cNvSpPr/>
              <p:nvPr/>
            </p:nvSpPr>
            <p:spPr>
              <a:xfrm>
                <a:off x="1267049" y="579284"/>
                <a:ext cx="200080" cy="304891"/>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4" name="手繪多邊形: 圖案 53">
                <a:extLst>
                  <a:ext uri="{FF2B5EF4-FFF2-40B4-BE49-F238E27FC236}">
                    <a16:creationId xmlns:a16="http://schemas.microsoft.com/office/drawing/2014/main" id="{ED33551D-E6AC-4FFC-B7BA-E3AADE41039E}"/>
                  </a:ext>
                </a:extLst>
              </p:cNvPr>
              <p:cNvSpPr/>
              <p:nvPr/>
            </p:nvSpPr>
            <p:spPr>
              <a:xfrm>
                <a:off x="795618" y="665100"/>
                <a:ext cx="762000" cy="533400"/>
              </a:xfrm>
              <a:custGeom>
                <a:avLst/>
                <a:gdLst>
                  <a:gd name="connsiteX0" fmla="*/ 361950 w 762000"/>
                  <a:gd name="connsiteY0" fmla="*/ 460058 h 533400"/>
                  <a:gd name="connsiteX1" fmla="*/ 209550 w 762000"/>
                  <a:gd name="connsiteY1" fmla="*/ 383858 h 533400"/>
                  <a:gd name="connsiteX2" fmla="*/ 209550 w 762000"/>
                  <a:gd name="connsiteY2" fmla="*/ 73343 h 533400"/>
                  <a:gd name="connsiteX3" fmla="*/ 361950 w 762000"/>
                  <a:gd name="connsiteY3" fmla="*/ 149543 h 533400"/>
                  <a:gd name="connsiteX4" fmla="*/ 361950 w 762000"/>
                  <a:gd name="connsiteY4" fmla="*/ 460058 h 533400"/>
                  <a:gd name="connsiteX5" fmla="*/ 171450 w 762000"/>
                  <a:gd name="connsiteY5" fmla="*/ 383858 h 533400"/>
                  <a:gd name="connsiteX6" fmla="*/ 57150 w 762000"/>
                  <a:gd name="connsiteY6" fmla="*/ 441008 h 533400"/>
                  <a:gd name="connsiteX7" fmla="*/ 57150 w 762000"/>
                  <a:gd name="connsiteY7" fmla="*/ 130493 h 533400"/>
                  <a:gd name="connsiteX8" fmla="*/ 171450 w 762000"/>
                  <a:gd name="connsiteY8" fmla="*/ 73343 h 533400"/>
                  <a:gd name="connsiteX9" fmla="*/ 171450 w 762000"/>
                  <a:gd name="connsiteY9" fmla="*/ 383858 h 533400"/>
                  <a:gd name="connsiteX10" fmla="*/ 699135 w 762000"/>
                  <a:gd name="connsiteY10" fmla="*/ 63818 h 533400"/>
                  <a:gd name="connsiteX11" fmla="*/ 699135 w 762000"/>
                  <a:gd name="connsiteY11" fmla="*/ 63818 h 533400"/>
                  <a:gd name="connsiteX12" fmla="*/ 675323 w 762000"/>
                  <a:gd name="connsiteY12" fmla="*/ 115252 h 533400"/>
                  <a:gd name="connsiteX13" fmla="*/ 704850 w 762000"/>
                  <a:gd name="connsiteY13" fmla="*/ 130493 h 533400"/>
                  <a:gd name="connsiteX14" fmla="*/ 704850 w 762000"/>
                  <a:gd name="connsiteY14" fmla="*/ 441008 h 533400"/>
                  <a:gd name="connsiteX15" fmla="*/ 590550 w 762000"/>
                  <a:gd name="connsiteY15" fmla="*/ 383858 h 533400"/>
                  <a:gd name="connsiteX16" fmla="*/ 590550 w 762000"/>
                  <a:gd name="connsiteY16" fmla="*/ 257175 h 533400"/>
                  <a:gd name="connsiteX17" fmla="*/ 552450 w 762000"/>
                  <a:gd name="connsiteY17" fmla="*/ 257175 h 533400"/>
                  <a:gd name="connsiteX18" fmla="*/ 552450 w 762000"/>
                  <a:gd name="connsiteY18" fmla="*/ 383858 h 533400"/>
                  <a:gd name="connsiteX19" fmla="*/ 400050 w 762000"/>
                  <a:gd name="connsiteY19" fmla="*/ 460058 h 533400"/>
                  <a:gd name="connsiteX20" fmla="*/ 400050 w 762000"/>
                  <a:gd name="connsiteY20" fmla="*/ 149543 h 533400"/>
                  <a:gd name="connsiteX21" fmla="*/ 467678 w 762000"/>
                  <a:gd name="connsiteY21" fmla="*/ 115252 h 533400"/>
                  <a:gd name="connsiteX22" fmla="*/ 443865 w 762000"/>
                  <a:gd name="connsiteY22" fmla="*/ 63818 h 533400"/>
                  <a:gd name="connsiteX23" fmla="*/ 381000 w 762000"/>
                  <a:gd name="connsiteY23" fmla="*/ 95250 h 533400"/>
                  <a:gd name="connsiteX24" fmla="*/ 190500 w 762000"/>
                  <a:gd name="connsiteY24" fmla="*/ 0 h 533400"/>
                  <a:gd name="connsiteX25" fmla="*/ 0 w 762000"/>
                  <a:gd name="connsiteY25" fmla="*/ 95250 h 533400"/>
                  <a:gd name="connsiteX26" fmla="*/ 0 w 762000"/>
                  <a:gd name="connsiteY26" fmla="*/ 533400 h 533400"/>
                  <a:gd name="connsiteX27" fmla="*/ 190500 w 762000"/>
                  <a:gd name="connsiteY27" fmla="*/ 438150 h 533400"/>
                  <a:gd name="connsiteX28" fmla="*/ 381000 w 762000"/>
                  <a:gd name="connsiteY28" fmla="*/ 533400 h 533400"/>
                  <a:gd name="connsiteX29" fmla="*/ 571500 w 762000"/>
                  <a:gd name="connsiteY29" fmla="*/ 438150 h 533400"/>
                  <a:gd name="connsiteX30" fmla="*/ 762000 w 762000"/>
                  <a:gd name="connsiteY30" fmla="*/ 533400 h 533400"/>
                  <a:gd name="connsiteX31" fmla="*/ 762000 w 762000"/>
                  <a:gd name="connsiteY31" fmla="*/ 95250 h 533400"/>
                  <a:gd name="connsiteX32" fmla="*/ 699135 w 762000"/>
                  <a:gd name="connsiteY32" fmla="*/ 6381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2000" h="533400">
                    <a:moveTo>
                      <a:pt x="361950" y="460058"/>
                    </a:moveTo>
                    <a:lnTo>
                      <a:pt x="209550" y="383858"/>
                    </a:lnTo>
                    <a:lnTo>
                      <a:pt x="209550" y="73343"/>
                    </a:lnTo>
                    <a:lnTo>
                      <a:pt x="361950" y="149543"/>
                    </a:lnTo>
                    <a:lnTo>
                      <a:pt x="361950" y="460058"/>
                    </a:lnTo>
                    <a:close/>
                    <a:moveTo>
                      <a:pt x="171450" y="383858"/>
                    </a:moveTo>
                    <a:lnTo>
                      <a:pt x="57150" y="441008"/>
                    </a:lnTo>
                    <a:lnTo>
                      <a:pt x="57150" y="130493"/>
                    </a:lnTo>
                    <a:lnTo>
                      <a:pt x="171450" y="73343"/>
                    </a:lnTo>
                    <a:lnTo>
                      <a:pt x="171450" y="383858"/>
                    </a:lnTo>
                    <a:close/>
                    <a:moveTo>
                      <a:pt x="699135" y="63818"/>
                    </a:moveTo>
                    <a:lnTo>
                      <a:pt x="699135" y="63818"/>
                    </a:lnTo>
                    <a:lnTo>
                      <a:pt x="675323" y="115252"/>
                    </a:lnTo>
                    <a:lnTo>
                      <a:pt x="704850" y="130493"/>
                    </a:lnTo>
                    <a:lnTo>
                      <a:pt x="704850" y="441008"/>
                    </a:lnTo>
                    <a:lnTo>
                      <a:pt x="590550" y="383858"/>
                    </a:lnTo>
                    <a:lnTo>
                      <a:pt x="590550" y="257175"/>
                    </a:lnTo>
                    <a:lnTo>
                      <a:pt x="552450" y="257175"/>
                    </a:lnTo>
                    <a:lnTo>
                      <a:pt x="552450" y="383858"/>
                    </a:lnTo>
                    <a:lnTo>
                      <a:pt x="400050" y="460058"/>
                    </a:lnTo>
                    <a:lnTo>
                      <a:pt x="400050" y="149543"/>
                    </a:lnTo>
                    <a:lnTo>
                      <a:pt x="467678" y="115252"/>
                    </a:lnTo>
                    <a:lnTo>
                      <a:pt x="443865" y="63818"/>
                    </a:lnTo>
                    <a:lnTo>
                      <a:pt x="381000" y="95250"/>
                    </a:lnTo>
                    <a:lnTo>
                      <a:pt x="190500" y="0"/>
                    </a:lnTo>
                    <a:lnTo>
                      <a:pt x="0" y="95250"/>
                    </a:lnTo>
                    <a:lnTo>
                      <a:pt x="0" y="533400"/>
                    </a:lnTo>
                    <a:lnTo>
                      <a:pt x="190500" y="438150"/>
                    </a:lnTo>
                    <a:lnTo>
                      <a:pt x="381000" y="533400"/>
                    </a:lnTo>
                    <a:lnTo>
                      <a:pt x="571500" y="438150"/>
                    </a:lnTo>
                    <a:lnTo>
                      <a:pt x="762000" y="533400"/>
                    </a:lnTo>
                    <a:lnTo>
                      <a:pt x="762000" y="95250"/>
                    </a:lnTo>
                    <a:lnTo>
                      <a:pt x="699135" y="63818"/>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2" name="圖形 52" descr="使用者">
              <a:extLst>
                <a:ext uri="{FF2B5EF4-FFF2-40B4-BE49-F238E27FC236}">
                  <a16:creationId xmlns:a16="http://schemas.microsoft.com/office/drawing/2014/main" id="{B0023951-BDCF-40F7-ACEE-9DE97B048B1A}"/>
                </a:ext>
              </a:extLst>
            </p:cNvPr>
            <p:cNvGrpSpPr/>
            <p:nvPr/>
          </p:nvGrpSpPr>
          <p:grpSpPr>
            <a:xfrm>
              <a:off x="544761" y="838282"/>
              <a:ext cx="265015" cy="281578"/>
              <a:chOff x="426163" y="1210049"/>
              <a:chExt cx="387191" cy="411390"/>
            </a:xfrm>
            <a:solidFill>
              <a:schemeClr val="tx1">
                <a:lumMod val="50000"/>
                <a:lumOff val="50000"/>
              </a:schemeClr>
            </a:solidFill>
          </p:grpSpPr>
          <p:sp>
            <p:nvSpPr>
              <p:cNvPr id="51" name="手繪多邊形: 圖案 50">
                <a:extLst>
                  <a:ext uri="{FF2B5EF4-FFF2-40B4-BE49-F238E27FC236}">
                    <a16:creationId xmlns:a16="http://schemas.microsoft.com/office/drawing/2014/main" id="{AAB11122-0186-48F4-8B28-42DA5C62CB92}"/>
                  </a:ext>
                </a:extLst>
              </p:cNvPr>
              <p:cNvSpPr/>
              <p:nvPr/>
            </p:nvSpPr>
            <p:spPr>
              <a:xfrm>
                <a:off x="522961" y="1210049"/>
                <a:ext cx="193595" cy="193595"/>
              </a:xfrm>
              <a:custGeom>
                <a:avLst/>
                <a:gdLst>
                  <a:gd name="connsiteX0" fmla="*/ 193596 w 193595"/>
                  <a:gd name="connsiteY0" fmla="*/ 96798 h 193595"/>
                  <a:gd name="connsiteX1" fmla="*/ 96798 w 193595"/>
                  <a:gd name="connsiteY1" fmla="*/ 193596 h 193595"/>
                  <a:gd name="connsiteX2" fmla="*/ 0 w 193595"/>
                  <a:gd name="connsiteY2" fmla="*/ 96798 h 193595"/>
                  <a:gd name="connsiteX3" fmla="*/ 96798 w 193595"/>
                  <a:gd name="connsiteY3" fmla="*/ 0 h 193595"/>
                  <a:gd name="connsiteX4" fmla="*/ 193596 w 193595"/>
                  <a:gd name="connsiteY4" fmla="*/ 96798 h 19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95" h="193595">
                    <a:moveTo>
                      <a:pt x="193596" y="96798"/>
                    </a:moveTo>
                    <a:cubicBezTo>
                      <a:pt x="193596" y="150258"/>
                      <a:pt x="150258" y="193596"/>
                      <a:pt x="96798" y="193596"/>
                    </a:cubicBezTo>
                    <a:cubicBezTo>
                      <a:pt x="43338" y="193596"/>
                      <a:pt x="0" y="150258"/>
                      <a:pt x="0" y="96798"/>
                    </a:cubicBezTo>
                    <a:cubicBezTo>
                      <a:pt x="0" y="43338"/>
                      <a:pt x="43338" y="0"/>
                      <a:pt x="96798" y="0"/>
                    </a:cubicBezTo>
                    <a:cubicBezTo>
                      <a:pt x="150258" y="0"/>
                      <a:pt x="193596" y="43338"/>
                      <a:pt x="193596" y="96798"/>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2" name="手繪多邊形: 圖案 51">
                <a:extLst>
                  <a:ext uri="{FF2B5EF4-FFF2-40B4-BE49-F238E27FC236}">
                    <a16:creationId xmlns:a16="http://schemas.microsoft.com/office/drawing/2014/main" id="{CA62ED74-D9CC-46D1-8790-748BA4A01BC0}"/>
                  </a:ext>
                </a:extLst>
              </p:cNvPr>
              <p:cNvSpPr/>
              <p:nvPr/>
            </p:nvSpPr>
            <p:spPr>
              <a:xfrm>
                <a:off x="426163" y="1427844"/>
                <a:ext cx="387191" cy="193595"/>
              </a:xfrm>
              <a:custGeom>
                <a:avLst/>
                <a:gdLst>
                  <a:gd name="connsiteX0" fmla="*/ 387191 w 387191"/>
                  <a:gd name="connsiteY0" fmla="*/ 193596 h 193595"/>
                  <a:gd name="connsiteX1" fmla="*/ 387191 w 387191"/>
                  <a:gd name="connsiteY1" fmla="*/ 96798 h 193595"/>
                  <a:gd name="connsiteX2" fmla="*/ 367832 w 387191"/>
                  <a:gd name="connsiteY2" fmla="*/ 58079 h 193595"/>
                  <a:gd name="connsiteX3" fmla="*/ 273454 w 387191"/>
                  <a:gd name="connsiteY3" fmla="*/ 12100 h 193595"/>
                  <a:gd name="connsiteX4" fmla="*/ 193596 w 387191"/>
                  <a:gd name="connsiteY4" fmla="*/ 0 h 193595"/>
                  <a:gd name="connsiteX5" fmla="*/ 113737 w 387191"/>
                  <a:gd name="connsiteY5" fmla="*/ 12100 h 193595"/>
                  <a:gd name="connsiteX6" fmla="*/ 19360 w 387191"/>
                  <a:gd name="connsiteY6" fmla="*/ 58079 h 193595"/>
                  <a:gd name="connsiteX7" fmla="*/ 0 w 387191"/>
                  <a:gd name="connsiteY7" fmla="*/ 96798 h 193595"/>
                  <a:gd name="connsiteX8" fmla="*/ 0 w 387191"/>
                  <a:gd name="connsiteY8" fmla="*/ 193596 h 193595"/>
                  <a:gd name="connsiteX9" fmla="*/ 387191 w 387191"/>
                  <a:gd name="connsiteY9" fmla="*/ 193596 h 19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191" h="193595">
                    <a:moveTo>
                      <a:pt x="387191" y="193596"/>
                    </a:moveTo>
                    <a:lnTo>
                      <a:pt x="387191" y="96798"/>
                    </a:lnTo>
                    <a:cubicBezTo>
                      <a:pt x="387191" y="82278"/>
                      <a:pt x="379932" y="67758"/>
                      <a:pt x="367832" y="58079"/>
                    </a:cubicBezTo>
                    <a:cubicBezTo>
                      <a:pt x="341212" y="36299"/>
                      <a:pt x="307333" y="21780"/>
                      <a:pt x="273454" y="12100"/>
                    </a:cubicBezTo>
                    <a:cubicBezTo>
                      <a:pt x="249254" y="4840"/>
                      <a:pt x="222635" y="0"/>
                      <a:pt x="193596" y="0"/>
                    </a:cubicBezTo>
                    <a:cubicBezTo>
                      <a:pt x="166976" y="0"/>
                      <a:pt x="140357" y="4840"/>
                      <a:pt x="113737" y="12100"/>
                    </a:cubicBezTo>
                    <a:cubicBezTo>
                      <a:pt x="79858" y="21780"/>
                      <a:pt x="45979" y="38719"/>
                      <a:pt x="19360" y="58079"/>
                    </a:cubicBezTo>
                    <a:cubicBezTo>
                      <a:pt x="7260" y="67758"/>
                      <a:pt x="0" y="82278"/>
                      <a:pt x="0" y="96798"/>
                    </a:cubicBezTo>
                    <a:lnTo>
                      <a:pt x="0" y="193596"/>
                    </a:lnTo>
                    <a:lnTo>
                      <a:pt x="387191" y="193596"/>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3" name="圖形 54" descr="使用者">
              <a:extLst>
                <a:ext uri="{FF2B5EF4-FFF2-40B4-BE49-F238E27FC236}">
                  <a16:creationId xmlns:a16="http://schemas.microsoft.com/office/drawing/2014/main" id="{34D285E0-FE6F-48B9-934E-CCE57F0E296F}"/>
                </a:ext>
              </a:extLst>
            </p:cNvPr>
            <p:cNvGrpSpPr/>
            <p:nvPr/>
          </p:nvGrpSpPr>
          <p:grpSpPr>
            <a:xfrm>
              <a:off x="485340" y="2526777"/>
              <a:ext cx="383856" cy="239453"/>
              <a:chOff x="1237765" y="1110742"/>
              <a:chExt cx="800100" cy="499109"/>
            </a:xfrm>
            <a:noFill/>
          </p:grpSpPr>
          <p:sp>
            <p:nvSpPr>
              <p:cNvPr id="45" name="手繪多邊形: 圖案 44">
                <a:extLst>
                  <a:ext uri="{FF2B5EF4-FFF2-40B4-BE49-F238E27FC236}">
                    <a16:creationId xmlns:a16="http://schemas.microsoft.com/office/drawing/2014/main" id="{E6111BC4-1E14-4D31-AACA-4B18683CA6B7}"/>
                  </a:ext>
                </a:extLst>
              </p:cNvPr>
              <p:cNvSpPr/>
              <p:nvPr/>
            </p:nvSpPr>
            <p:spPr>
              <a:xfrm>
                <a:off x="13234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6" name="手繪多邊形: 圖案 45">
                <a:extLst>
                  <a:ext uri="{FF2B5EF4-FFF2-40B4-BE49-F238E27FC236}">
                    <a16:creationId xmlns:a16="http://schemas.microsoft.com/office/drawing/2014/main" id="{EA06496C-24BA-49E2-A590-E22083074705}"/>
                  </a:ext>
                </a:extLst>
              </p:cNvPr>
              <p:cNvSpPr/>
              <p:nvPr/>
            </p:nvSpPr>
            <p:spPr>
              <a:xfrm>
                <a:off x="17806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7" name="手繪多邊形: 圖案 46">
                <a:extLst>
                  <a:ext uri="{FF2B5EF4-FFF2-40B4-BE49-F238E27FC236}">
                    <a16:creationId xmlns:a16="http://schemas.microsoft.com/office/drawing/2014/main" id="{07FEBFFE-589F-43C3-A898-682EBA178648}"/>
                  </a:ext>
                </a:extLst>
              </p:cNvPr>
              <p:cNvSpPr/>
              <p:nvPr/>
            </p:nvSpPr>
            <p:spPr>
              <a:xfrm>
                <a:off x="1466365" y="1438402"/>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8" name="手繪多邊形: 圖案 47">
                <a:extLst>
                  <a:ext uri="{FF2B5EF4-FFF2-40B4-BE49-F238E27FC236}">
                    <a16:creationId xmlns:a16="http://schemas.microsoft.com/office/drawing/2014/main" id="{A9687C64-875D-42BE-8960-CCBA17F3B5A0}"/>
                  </a:ext>
                </a:extLst>
              </p:cNvPr>
              <p:cNvSpPr/>
              <p:nvPr/>
            </p:nvSpPr>
            <p:spPr>
              <a:xfrm>
                <a:off x="1552090" y="1244092"/>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9" name="手繪多邊形: 圖案 48">
                <a:extLst>
                  <a:ext uri="{FF2B5EF4-FFF2-40B4-BE49-F238E27FC236}">
                    <a16:creationId xmlns:a16="http://schemas.microsoft.com/office/drawing/2014/main" id="{7C0C43A5-74BC-4F37-80FF-1023E37FC0DB}"/>
                  </a:ext>
                </a:extLst>
              </p:cNvPr>
              <p:cNvSpPr/>
              <p:nvPr/>
            </p:nvSpPr>
            <p:spPr>
              <a:xfrm>
                <a:off x="1727350" y="1305052"/>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50" name="手繪多邊形: 圖案 49">
                <a:extLst>
                  <a:ext uri="{FF2B5EF4-FFF2-40B4-BE49-F238E27FC236}">
                    <a16:creationId xmlns:a16="http://schemas.microsoft.com/office/drawing/2014/main" id="{824ADBCA-3B39-42C9-9989-53D7F371143D}"/>
                  </a:ext>
                </a:extLst>
              </p:cNvPr>
              <p:cNvSpPr/>
              <p:nvPr/>
            </p:nvSpPr>
            <p:spPr>
              <a:xfrm>
                <a:off x="1237765" y="1305052"/>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grpSp>
        <p:pic>
          <p:nvPicPr>
            <p:cNvPr id="44" name="圖形 43" descr="購物車">
              <a:extLst>
                <a:ext uri="{FF2B5EF4-FFF2-40B4-BE49-F238E27FC236}">
                  <a16:creationId xmlns:a16="http://schemas.microsoft.com/office/drawing/2014/main" id="{4E35CC45-7F8D-4660-8F8E-5CA1FB3ACD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796" y="3332925"/>
              <a:ext cx="402945" cy="402945"/>
            </a:xfrm>
            <a:prstGeom prst="rect">
              <a:avLst/>
            </a:prstGeom>
          </p:spPr>
        </p:pic>
      </p:grpSp>
      <p:sp>
        <p:nvSpPr>
          <p:cNvPr id="23" name="矩形: 圓角 22">
            <a:extLst>
              <a:ext uri="{FF2B5EF4-FFF2-40B4-BE49-F238E27FC236}">
                <a16:creationId xmlns:a16="http://schemas.microsoft.com/office/drawing/2014/main" id="{9CA29DB9-C1CE-48BB-B709-99CF7B32D2B2}"/>
              </a:ext>
            </a:extLst>
          </p:cNvPr>
          <p:cNvSpPr/>
          <p:nvPr/>
        </p:nvSpPr>
        <p:spPr>
          <a:xfrm>
            <a:off x="-121921" y="306181"/>
            <a:ext cx="560833" cy="104644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A28B423A-6B32-D142-9C61-33C48D289ACF}"/>
              </a:ext>
            </a:extLst>
          </p:cNvPr>
          <p:cNvPicPr>
            <a:picLocks noChangeAspect="1"/>
          </p:cNvPicPr>
          <p:nvPr/>
        </p:nvPicPr>
        <p:blipFill>
          <a:blip r:embed="rId4"/>
          <a:stretch>
            <a:fillRect/>
          </a:stretch>
        </p:blipFill>
        <p:spPr>
          <a:xfrm>
            <a:off x="831562" y="1626928"/>
            <a:ext cx="10329346" cy="4935859"/>
          </a:xfrm>
          <a:prstGeom prst="rect">
            <a:avLst/>
          </a:prstGeom>
        </p:spPr>
      </p:pic>
    </p:spTree>
    <p:extLst>
      <p:ext uri="{BB962C8B-B14F-4D97-AF65-F5344CB8AC3E}">
        <p14:creationId xmlns:p14="http://schemas.microsoft.com/office/powerpoint/2010/main" val="199177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C6127C1A-69F7-47F9-9518-E57F70E8FD2A}"/>
              </a:ext>
            </a:extLst>
          </p:cNvPr>
          <p:cNvGrpSpPr/>
          <p:nvPr/>
        </p:nvGrpSpPr>
        <p:grpSpPr>
          <a:xfrm>
            <a:off x="7628587" y="1333937"/>
            <a:ext cx="3540284" cy="3746332"/>
            <a:chOff x="4295775" y="1524000"/>
            <a:chExt cx="3600450" cy="3810000"/>
          </a:xfrm>
        </p:grpSpPr>
        <p:pic>
          <p:nvPicPr>
            <p:cNvPr id="2" name="Picture 2" descr="若葉の生えた地球のイラスト">
              <a:extLst>
                <a:ext uri="{FF2B5EF4-FFF2-40B4-BE49-F238E27FC236}">
                  <a16:creationId xmlns:a16="http://schemas.microsoft.com/office/drawing/2014/main" id="{2CE3E118-A354-47A0-820B-B79776BB5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75" y="1524000"/>
              <a:ext cx="360045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群組 2">
              <a:extLst>
                <a:ext uri="{FF2B5EF4-FFF2-40B4-BE49-F238E27FC236}">
                  <a16:creationId xmlns:a16="http://schemas.microsoft.com/office/drawing/2014/main" id="{1A6FC478-E8EC-4005-857F-CCAAD47C3892}"/>
                </a:ext>
              </a:extLst>
            </p:cNvPr>
            <p:cNvGrpSpPr/>
            <p:nvPr/>
          </p:nvGrpSpPr>
          <p:grpSpPr>
            <a:xfrm>
              <a:off x="4493638" y="4614000"/>
              <a:ext cx="3204724" cy="720000"/>
              <a:chOff x="838639" y="343941"/>
              <a:chExt cx="2415316" cy="720000"/>
            </a:xfrm>
          </p:grpSpPr>
          <p:sp>
            <p:nvSpPr>
              <p:cNvPr id="4" name="矩形: 圓角 3">
                <a:extLst>
                  <a:ext uri="{FF2B5EF4-FFF2-40B4-BE49-F238E27FC236}">
                    <a16:creationId xmlns:a16="http://schemas.microsoft.com/office/drawing/2014/main" id="{18B0E715-782F-4439-9F34-A41B7ACDC6DC}"/>
                  </a:ext>
                </a:extLst>
              </p:cNvPr>
              <p:cNvSpPr/>
              <p:nvPr/>
            </p:nvSpPr>
            <p:spPr>
              <a:xfrm>
                <a:off x="838639" y="343941"/>
                <a:ext cx="2415316" cy="720000"/>
              </a:xfrm>
              <a:prstGeom prst="roundRect">
                <a:avLst>
                  <a:gd name="adj" fmla="val 50000"/>
                </a:avLst>
              </a:prstGeom>
              <a:solidFill>
                <a:srgbClr val="C3E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p>
            </p:txBody>
          </p:sp>
          <p:sp>
            <p:nvSpPr>
              <p:cNvPr id="5" name="文字方塊 4">
                <a:extLst>
                  <a:ext uri="{FF2B5EF4-FFF2-40B4-BE49-F238E27FC236}">
                    <a16:creationId xmlns:a16="http://schemas.microsoft.com/office/drawing/2014/main" id="{8286697E-EBE6-4612-8382-977B009755D5}"/>
                  </a:ext>
                </a:extLst>
              </p:cNvPr>
              <p:cNvSpPr txBox="1"/>
              <p:nvPr/>
            </p:nvSpPr>
            <p:spPr>
              <a:xfrm>
                <a:off x="1056063" y="469428"/>
                <a:ext cx="2004534" cy="584775"/>
              </a:xfrm>
              <a:prstGeom prst="rect">
                <a:avLst/>
              </a:prstGeom>
              <a:noFill/>
              <a:effectLst/>
            </p:spPr>
            <p:txBody>
              <a:bodyPr wrap="square" rtlCol="0" anchor="t">
                <a:spAutoFit/>
              </a:bodyPr>
              <a:lstStyle/>
              <a:p>
                <a:pPr algn="dist"/>
                <a:r>
                  <a:rPr lang="en-US" altLang="zh-TW" sz="3200" b="1" dirty="0">
                    <a:latin typeface="MV Boli" panose="02000500030200090000" pitchFamily="2" charset="0"/>
                    <a:ea typeface="YouYuan" panose="02010509060101010101" pitchFamily="49" charset="-122"/>
                    <a:cs typeface="MV Boli" panose="02000500030200090000" pitchFamily="2" charset="0"/>
                  </a:rPr>
                  <a:t>AGENDA</a:t>
                </a:r>
                <a:endParaRPr lang="zh-TW" altLang="en-US" sz="3200" b="1" dirty="0">
                  <a:latin typeface="MV Boli" panose="02000500030200090000" pitchFamily="2" charset="0"/>
                  <a:ea typeface="YouYuan" panose="02010509060101010101" pitchFamily="49" charset="-122"/>
                  <a:cs typeface="MV Boli" panose="02000500030200090000" pitchFamily="2" charset="0"/>
                </a:endParaRPr>
              </a:p>
            </p:txBody>
          </p:sp>
        </p:grpSp>
      </p:grpSp>
      <p:grpSp>
        <p:nvGrpSpPr>
          <p:cNvPr id="101" name="群組 100">
            <a:extLst>
              <a:ext uri="{FF2B5EF4-FFF2-40B4-BE49-F238E27FC236}">
                <a16:creationId xmlns:a16="http://schemas.microsoft.com/office/drawing/2014/main" id="{562F61A8-2E84-47C9-A88B-6DE7BD05C032}"/>
              </a:ext>
            </a:extLst>
          </p:cNvPr>
          <p:cNvGrpSpPr/>
          <p:nvPr/>
        </p:nvGrpSpPr>
        <p:grpSpPr>
          <a:xfrm>
            <a:off x="475796" y="838282"/>
            <a:ext cx="402945" cy="6019718"/>
            <a:chOff x="475796" y="838282"/>
            <a:chExt cx="402945" cy="6019718"/>
          </a:xfrm>
        </p:grpSpPr>
        <p:cxnSp>
          <p:nvCxnSpPr>
            <p:cNvPr id="84" name="直線接點 83">
              <a:extLst>
                <a:ext uri="{FF2B5EF4-FFF2-40B4-BE49-F238E27FC236}">
                  <a16:creationId xmlns:a16="http://schemas.microsoft.com/office/drawing/2014/main" id="{D43173B7-777D-44C1-BCE2-6A9D321AB88D}"/>
                </a:ext>
              </a:extLst>
            </p:cNvPr>
            <p:cNvCxnSpPr>
              <a:cxnSpLocks/>
            </p:cNvCxnSpPr>
            <p:nvPr/>
          </p:nvCxnSpPr>
          <p:spPr>
            <a:xfrm>
              <a:off x="649885" y="4386084"/>
              <a:ext cx="0" cy="2471916"/>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85" name="群組 84">
              <a:extLst>
                <a:ext uri="{FF2B5EF4-FFF2-40B4-BE49-F238E27FC236}">
                  <a16:creationId xmlns:a16="http://schemas.microsoft.com/office/drawing/2014/main" id="{37828439-9CF9-4EE6-8805-13D5F06F7549}"/>
                </a:ext>
              </a:extLst>
            </p:cNvPr>
            <p:cNvGrpSpPr/>
            <p:nvPr/>
          </p:nvGrpSpPr>
          <p:grpSpPr>
            <a:xfrm>
              <a:off x="508970" y="1686556"/>
              <a:ext cx="336597" cy="273525"/>
              <a:chOff x="795618" y="579284"/>
              <a:chExt cx="762000" cy="619216"/>
            </a:xfrm>
          </p:grpSpPr>
          <p:sp>
            <p:nvSpPr>
              <p:cNvPr id="97" name="手繪多邊形: 圖案 96">
                <a:extLst>
                  <a:ext uri="{FF2B5EF4-FFF2-40B4-BE49-F238E27FC236}">
                    <a16:creationId xmlns:a16="http://schemas.microsoft.com/office/drawing/2014/main" id="{4706E0E4-99FD-4427-A904-2D46E749719F}"/>
                  </a:ext>
                </a:extLst>
              </p:cNvPr>
              <p:cNvSpPr/>
              <p:nvPr/>
            </p:nvSpPr>
            <p:spPr>
              <a:xfrm>
                <a:off x="1267049" y="579284"/>
                <a:ext cx="200080" cy="304891"/>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98" name="手繪多邊形: 圖案 97">
                <a:extLst>
                  <a:ext uri="{FF2B5EF4-FFF2-40B4-BE49-F238E27FC236}">
                    <a16:creationId xmlns:a16="http://schemas.microsoft.com/office/drawing/2014/main" id="{74A29F3C-3470-4D86-8AC3-8D29FC1B4854}"/>
                  </a:ext>
                </a:extLst>
              </p:cNvPr>
              <p:cNvSpPr/>
              <p:nvPr/>
            </p:nvSpPr>
            <p:spPr>
              <a:xfrm>
                <a:off x="795618" y="665100"/>
                <a:ext cx="762000" cy="533400"/>
              </a:xfrm>
              <a:custGeom>
                <a:avLst/>
                <a:gdLst>
                  <a:gd name="connsiteX0" fmla="*/ 361950 w 762000"/>
                  <a:gd name="connsiteY0" fmla="*/ 460058 h 533400"/>
                  <a:gd name="connsiteX1" fmla="*/ 209550 w 762000"/>
                  <a:gd name="connsiteY1" fmla="*/ 383858 h 533400"/>
                  <a:gd name="connsiteX2" fmla="*/ 209550 w 762000"/>
                  <a:gd name="connsiteY2" fmla="*/ 73343 h 533400"/>
                  <a:gd name="connsiteX3" fmla="*/ 361950 w 762000"/>
                  <a:gd name="connsiteY3" fmla="*/ 149543 h 533400"/>
                  <a:gd name="connsiteX4" fmla="*/ 361950 w 762000"/>
                  <a:gd name="connsiteY4" fmla="*/ 460058 h 533400"/>
                  <a:gd name="connsiteX5" fmla="*/ 171450 w 762000"/>
                  <a:gd name="connsiteY5" fmla="*/ 383858 h 533400"/>
                  <a:gd name="connsiteX6" fmla="*/ 57150 w 762000"/>
                  <a:gd name="connsiteY6" fmla="*/ 441008 h 533400"/>
                  <a:gd name="connsiteX7" fmla="*/ 57150 w 762000"/>
                  <a:gd name="connsiteY7" fmla="*/ 130493 h 533400"/>
                  <a:gd name="connsiteX8" fmla="*/ 171450 w 762000"/>
                  <a:gd name="connsiteY8" fmla="*/ 73343 h 533400"/>
                  <a:gd name="connsiteX9" fmla="*/ 171450 w 762000"/>
                  <a:gd name="connsiteY9" fmla="*/ 383858 h 533400"/>
                  <a:gd name="connsiteX10" fmla="*/ 699135 w 762000"/>
                  <a:gd name="connsiteY10" fmla="*/ 63818 h 533400"/>
                  <a:gd name="connsiteX11" fmla="*/ 699135 w 762000"/>
                  <a:gd name="connsiteY11" fmla="*/ 63818 h 533400"/>
                  <a:gd name="connsiteX12" fmla="*/ 675323 w 762000"/>
                  <a:gd name="connsiteY12" fmla="*/ 115252 h 533400"/>
                  <a:gd name="connsiteX13" fmla="*/ 704850 w 762000"/>
                  <a:gd name="connsiteY13" fmla="*/ 130493 h 533400"/>
                  <a:gd name="connsiteX14" fmla="*/ 704850 w 762000"/>
                  <a:gd name="connsiteY14" fmla="*/ 441008 h 533400"/>
                  <a:gd name="connsiteX15" fmla="*/ 590550 w 762000"/>
                  <a:gd name="connsiteY15" fmla="*/ 383858 h 533400"/>
                  <a:gd name="connsiteX16" fmla="*/ 590550 w 762000"/>
                  <a:gd name="connsiteY16" fmla="*/ 257175 h 533400"/>
                  <a:gd name="connsiteX17" fmla="*/ 552450 w 762000"/>
                  <a:gd name="connsiteY17" fmla="*/ 257175 h 533400"/>
                  <a:gd name="connsiteX18" fmla="*/ 552450 w 762000"/>
                  <a:gd name="connsiteY18" fmla="*/ 383858 h 533400"/>
                  <a:gd name="connsiteX19" fmla="*/ 400050 w 762000"/>
                  <a:gd name="connsiteY19" fmla="*/ 460058 h 533400"/>
                  <a:gd name="connsiteX20" fmla="*/ 400050 w 762000"/>
                  <a:gd name="connsiteY20" fmla="*/ 149543 h 533400"/>
                  <a:gd name="connsiteX21" fmla="*/ 467678 w 762000"/>
                  <a:gd name="connsiteY21" fmla="*/ 115252 h 533400"/>
                  <a:gd name="connsiteX22" fmla="*/ 443865 w 762000"/>
                  <a:gd name="connsiteY22" fmla="*/ 63818 h 533400"/>
                  <a:gd name="connsiteX23" fmla="*/ 381000 w 762000"/>
                  <a:gd name="connsiteY23" fmla="*/ 95250 h 533400"/>
                  <a:gd name="connsiteX24" fmla="*/ 190500 w 762000"/>
                  <a:gd name="connsiteY24" fmla="*/ 0 h 533400"/>
                  <a:gd name="connsiteX25" fmla="*/ 0 w 762000"/>
                  <a:gd name="connsiteY25" fmla="*/ 95250 h 533400"/>
                  <a:gd name="connsiteX26" fmla="*/ 0 w 762000"/>
                  <a:gd name="connsiteY26" fmla="*/ 533400 h 533400"/>
                  <a:gd name="connsiteX27" fmla="*/ 190500 w 762000"/>
                  <a:gd name="connsiteY27" fmla="*/ 438150 h 533400"/>
                  <a:gd name="connsiteX28" fmla="*/ 381000 w 762000"/>
                  <a:gd name="connsiteY28" fmla="*/ 533400 h 533400"/>
                  <a:gd name="connsiteX29" fmla="*/ 571500 w 762000"/>
                  <a:gd name="connsiteY29" fmla="*/ 438150 h 533400"/>
                  <a:gd name="connsiteX30" fmla="*/ 762000 w 762000"/>
                  <a:gd name="connsiteY30" fmla="*/ 533400 h 533400"/>
                  <a:gd name="connsiteX31" fmla="*/ 762000 w 762000"/>
                  <a:gd name="connsiteY31" fmla="*/ 95250 h 533400"/>
                  <a:gd name="connsiteX32" fmla="*/ 699135 w 762000"/>
                  <a:gd name="connsiteY32" fmla="*/ 6381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2000" h="533400">
                    <a:moveTo>
                      <a:pt x="361950" y="460058"/>
                    </a:moveTo>
                    <a:lnTo>
                      <a:pt x="209550" y="383858"/>
                    </a:lnTo>
                    <a:lnTo>
                      <a:pt x="209550" y="73343"/>
                    </a:lnTo>
                    <a:lnTo>
                      <a:pt x="361950" y="149543"/>
                    </a:lnTo>
                    <a:lnTo>
                      <a:pt x="361950" y="460058"/>
                    </a:lnTo>
                    <a:close/>
                    <a:moveTo>
                      <a:pt x="171450" y="383858"/>
                    </a:moveTo>
                    <a:lnTo>
                      <a:pt x="57150" y="441008"/>
                    </a:lnTo>
                    <a:lnTo>
                      <a:pt x="57150" y="130493"/>
                    </a:lnTo>
                    <a:lnTo>
                      <a:pt x="171450" y="73343"/>
                    </a:lnTo>
                    <a:lnTo>
                      <a:pt x="171450" y="383858"/>
                    </a:lnTo>
                    <a:close/>
                    <a:moveTo>
                      <a:pt x="699135" y="63818"/>
                    </a:moveTo>
                    <a:lnTo>
                      <a:pt x="699135" y="63818"/>
                    </a:lnTo>
                    <a:lnTo>
                      <a:pt x="675323" y="115252"/>
                    </a:lnTo>
                    <a:lnTo>
                      <a:pt x="704850" y="130493"/>
                    </a:lnTo>
                    <a:lnTo>
                      <a:pt x="704850" y="441008"/>
                    </a:lnTo>
                    <a:lnTo>
                      <a:pt x="590550" y="383858"/>
                    </a:lnTo>
                    <a:lnTo>
                      <a:pt x="590550" y="257175"/>
                    </a:lnTo>
                    <a:lnTo>
                      <a:pt x="552450" y="257175"/>
                    </a:lnTo>
                    <a:lnTo>
                      <a:pt x="552450" y="383858"/>
                    </a:lnTo>
                    <a:lnTo>
                      <a:pt x="400050" y="460058"/>
                    </a:lnTo>
                    <a:lnTo>
                      <a:pt x="400050" y="149543"/>
                    </a:lnTo>
                    <a:lnTo>
                      <a:pt x="467678" y="115252"/>
                    </a:lnTo>
                    <a:lnTo>
                      <a:pt x="443865" y="63818"/>
                    </a:lnTo>
                    <a:lnTo>
                      <a:pt x="381000" y="95250"/>
                    </a:lnTo>
                    <a:lnTo>
                      <a:pt x="190500" y="0"/>
                    </a:lnTo>
                    <a:lnTo>
                      <a:pt x="0" y="95250"/>
                    </a:lnTo>
                    <a:lnTo>
                      <a:pt x="0" y="533400"/>
                    </a:lnTo>
                    <a:lnTo>
                      <a:pt x="190500" y="438150"/>
                    </a:lnTo>
                    <a:lnTo>
                      <a:pt x="381000" y="533400"/>
                    </a:lnTo>
                    <a:lnTo>
                      <a:pt x="571500" y="438150"/>
                    </a:lnTo>
                    <a:lnTo>
                      <a:pt x="762000" y="533400"/>
                    </a:lnTo>
                    <a:lnTo>
                      <a:pt x="762000" y="95250"/>
                    </a:lnTo>
                    <a:lnTo>
                      <a:pt x="699135" y="63818"/>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86" name="圖形 52" descr="使用者">
              <a:extLst>
                <a:ext uri="{FF2B5EF4-FFF2-40B4-BE49-F238E27FC236}">
                  <a16:creationId xmlns:a16="http://schemas.microsoft.com/office/drawing/2014/main" id="{610315C1-71EC-4642-A1F4-B5E6E0F6244C}"/>
                </a:ext>
              </a:extLst>
            </p:cNvPr>
            <p:cNvGrpSpPr/>
            <p:nvPr/>
          </p:nvGrpSpPr>
          <p:grpSpPr>
            <a:xfrm>
              <a:off x="544761" y="838282"/>
              <a:ext cx="265015" cy="281578"/>
              <a:chOff x="426163" y="1210049"/>
              <a:chExt cx="387191" cy="411390"/>
            </a:xfrm>
            <a:solidFill>
              <a:schemeClr val="tx1">
                <a:lumMod val="50000"/>
                <a:lumOff val="50000"/>
              </a:schemeClr>
            </a:solidFill>
          </p:grpSpPr>
          <p:sp>
            <p:nvSpPr>
              <p:cNvPr id="95" name="手繪多邊形: 圖案 94">
                <a:extLst>
                  <a:ext uri="{FF2B5EF4-FFF2-40B4-BE49-F238E27FC236}">
                    <a16:creationId xmlns:a16="http://schemas.microsoft.com/office/drawing/2014/main" id="{D85D5724-0C3E-43F9-B3E8-4EA8AC59D5B5}"/>
                  </a:ext>
                </a:extLst>
              </p:cNvPr>
              <p:cNvSpPr/>
              <p:nvPr/>
            </p:nvSpPr>
            <p:spPr>
              <a:xfrm>
                <a:off x="522961" y="1210049"/>
                <a:ext cx="193595" cy="193595"/>
              </a:xfrm>
              <a:custGeom>
                <a:avLst/>
                <a:gdLst>
                  <a:gd name="connsiteX0" fmla="*/ 193596 w 193595"/>
                  <a:gd name="connsiteY0" fmla="*/ 96798 h 193595"/>
                  <a:gd name="connsiteX1" fmla="*/ 96798 w 193595"/>
                  <a:gd name="connsiteY1" fmla="*/ 193596 h 193595"/>
                  <a:gd name="connsiteX2" fmla="*/ 0 w 193595"/>
                  <a:gd name="connsiteY2" fmla="*/ 96798 h 193595"/>
                  <a:gd name="connsiteX3" fmla="*/ 96798 w 193595"/>
                  <a:gd name="connsiteY3" fmla="*/ 0 h 193595"/>
                  <a:gd name="connsiteX4" fmla="*/ 193596 w 193595"/>
                  <a:gd name="connsiteY4" fmla="*/ 96798 h 19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95" h="193595">
                    <a:moveTo>
                      <a:pt x="193596" y="96798"/>
                    </a:moveTo>
                    <a:cubicBezTo>
                      <a:pt x="193596" y="150258"/>
                      <a:pt x="150258" y="193596"/>
                      <a:pt x="96798" y="193596"/>
                    </a:cubicBezTo>
                    <a:cubicBezTo>
                      <a:pt x="43338" y="193596"/>
                      <a:pt x="0" y="150258"/>
                      <a:pt x="0" y="96798"/>
                    </a:cubicBezTo>
                    <a:cubicBezTo>
                      <a:pt x="0" y="43338"/>
                      <a:pt x="43338" y="0"/>
                      <a:pt x="96798" y="0"/>
                    </a:cubicBezTo>
                    <a:cubicBezTo>
                      <a:pt x="150258" y="0"/>
                      <a:pt x="193596" y="43338"/>
                      <a:pt x="193596" y="96798"/>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96" name="手繪多邊形: 圖案 95">
                <a:extLst>
                  <a:ext uri="{FF2B5EF4-FFF2-40B4-BE49-F238E27FC236}">
                    <a16:creationId xmlns:a16="http://schemas.microsoft.com/office/drawing/2014/main" id="{92B82FF6-361E-433A-8779-3CC2857E7B46}"/>
                  </a:ext>
                </a:extLst>
              </p:cNvPr>
              <p:cNvSpPr/>
              <p:nvPr/>
            </p:nvSpPr>
            <p:spPr>
              <a:xfrm>
                <a:off x="426163" y="1427844"/>
                <a:ext cx="387191" cy="193595"/>
              </a:xfrm>
              <a:custGeom>
                <a:avLst/>
                <a:gdLst>
                  <a:gd name="connsiteX0" fmla="*/ 387191 w 387191"/>
                  <a:gd name="connsiteY0" fmla="*/ 193596 h 193595"/>
                  <a:gd name="connsiteX1" fmla="*/ 387191 w 387191"/>
                  <a:gd name="connsiteY1" fmla="*/ 96798 h 193595"/>
                  <a:gd name="connsiteX2" fmla="*/ 367832 w 387191"/>
                  <a:gd name="connsiteY2" fmla="*/ 58079 h 193595"/>
                  <a:gd name="connsiteX3" fmla="*/ 273454 w 387191"/>
                  <a:gd name="connsiteY3" fmla="*/ 12100 h 193595"/>
                  <a:gd name="connsiteX4" fmla="*/ 193596 w 387191"/>
                  <a:gd name="connsiteY4" fmla="*/ 0 h 193595"/>
                  <a:gd name="connsiteX5" fmla="*/ 113737 w 387191"/>
                  <a:gd name="connsiteY5" fmla="*/ 12100 h 193595"/>
                  <a:gd name="connsiteX6" fmla="*/ 19360 w 387191"/>
                  <a:gd name="connsiteY6" fmla="*/ 58079 h 193595"/>
                  <a:gd name="connsiteX7" fmla="*/ 0 w 387191"/>
                  <a:gd name="connsiteY7" fmla="*/ 96798 h 193595"/>
                  <a:gd name="connsiteX8" fmla="*/ 0 w 387191"/>
                  <a:gd name="connsiteY8" fmla="*/ 193596 h 193595"/>
                  <a:gd name="connsiteX9" fmla="*/ 387191 w 387191"/>
                  <a:gd name="connsiteY9" fmla="*/ 193596 h 19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191" h="193595">
                    <a:moveTo>
                      <a:pt x="387191" y="193596"/>
                    </a:moveTo>
                    <a:lnTo>
                      <a:pt x="387191" y="96798"/>
                    </a:lnTo>
                    <a:cubicBezTo>
                      <a:pt x="387191" y="82278"/>
                      <a:pt x="379932" y="67758"/>
                      <a:pt x="367832" y="58079"/>
                    </a:cubicBezTo>
                    <a:cubicBezTo>
                      <a:pt x="341212" y="36299"/>
                      <a:pt x="307333" y="21780"/>
                      <a:pt x="273454" y="12100"/>
                    </a:cubicBezTo>
                    <a:cubicBezTo>
                      <a:pt x="249254" y="4840"/>
                      <a:pt x="222635" y="0"/>
                      <a:pt x="193596" y="0"/>
                    </a:cubicBezTo>
                    <a:cubicBezTo>
                      <a:pt x="166976" y="0"/>
                      <a:pt x="140357" y="4840"/>
                      <a:pt x="113737" y="12100"/>
                    </a:cubicBezTo>
                    <a:cubicBezTo>
                      <a:pt x="79858" y="21780"/>
                      <a:pt x="45979" y="38719"/>
                      <a:pt x="19360" y="58079"/>
                    </a:cubicBezTo>
                    <a:cubicBezTo>
                      <a:pt x="7260" y="67758"/>
                      <a:pt x="0" y="82278"/>
                      <a:pt x="0" y="96798"/>
                    </a:cubicBezTo>
                    <a:lnTo>
                      <a:pt x="0" y="193596"/>
                    </a:lnTo>
                    <a:lnTo>
                      <a:pt x="387191" y="193596"/>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87" name="圖形 54" descr="使用者">
              <a:extLst>
                <a:ext uri="{FF2B5EF4-FFF2-40B4-BE49-F238E27FC236}">
                  <a16:creationId xmlns:a16="http://schemas.microsoft.com/office/drawing/2014/main" id="{F76D19B4-F904-4F2B-BF5C-C660526B0EBD}"/>
                </a:ext>
              </a:extLst>
            </p:cNvPr>
            <p:cNvGrpSpPr/>
            <p:nvPr/>
          </p:nvGrpSpPr>
          <p:grpSpPr>
            <a:xfrm>
              <a:off x="485340" y="2526777"/>
              <a:ext cx="383856" cy="239453"/>
              <a:chOff x="1237765" y="1110742"/>
              <a:chExt cx="800100" cy="499109"/>
            </a:xfrm>
            <a:noFill/>
          </p:grpSpPr>
          <p:sp>
            <p:nvSpPr>
              <p:cNvPr id="89" name="手繪多邊形: 圖案 88">
                <a:extLst>
                  <a:ext uri="{FF2B5EF4-FFF2-40B4-BE49-F238E27FC236}">
                    <a16:creationId xmlns:a16="http://schemas.microsoft.com/office/drawing/2014/main" id="{5545A106-A61D-4016-A85B-C4B59835D90A}"/>
                  </a:ext>
                </a:extLst>
              </p:cNvPr>
              <p:cNvSpPr/>
              <p:nvPr/>
            </p:nvSpPr>
            <p:spPr>
              <a:xfrm>
                <a:off x="13234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90" name="手繪多邊形: 圖案 89">
                <a:extLst>
                  <a:ext uri="{FF2B5EF4-FFF2-40B4-BE49-F238E27FC236}">
                    <a16:creationId xmlns:a16="http://schemas.microsoft.com/office/drawing/2014/main" id="{D7688D84-B506-4C0F-86FB-AE8C7DF807F4}"/>
                  </a:ext>
                </a:extLst>
              </p:cNvPr>
              <p:cNvSpPr/>
              <p:nvPr/>
            </p:nvSpPr>
            <p:spPr>
              <a:xfrm>
                <a:off x="17806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91" name="手繪多邊形: 圖案 90">
                <a:extLst>
                  <a:ext uri="{FF2B5EF4-FFF2-40B4-BE49-F238E27FC236}">
                    <a16:creationId xmlns:a16="http://schemas.microsoft.com/office/drawing/2014/main" id="{42710AE4-B2E3-4EB7-B29E-2FE9B0AD9BFB}"/>
                  </a:ext>
                </a:extLst>
              </p:cNvPr>
              <p:cNvSpPr/>
              <p:nvPr/>
            </p:nvSpPr>
            <p:spPr>
              <a:xfrm>
                <a:off x="1466365" y="1438402"/>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92" name="手繪多邊形: 圖案 91">
                <a:extLst>
                  <a:ext uri="{FF2B5EF4-FFF2-40B4-BE49-F238E27FC236}">
                    <a16:creationId xmlns:a16="http://schemas.microsoft.com/office/drawing/2014/main" id="{6E56FDA4-71DD-4DE9-91CE-A8132DD3315D}"/>
                  </a:ext>
                </a:extLst>
              </p:cNvPr>
              <p:cNvSpPr/>
              <p:nvPr/>
            </p:nvSpPr>
            <p:spPr>
              <a:xfrm>
                <a:off x="1552090" y="1244092"/>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93" name="手繪多邊形: 圖案 92">
                <a:extLst>
                  <a:ext uri="{FF2B5EF4-FFF2-40B4-BE49-F238E27FC236}">
                    <a16:creationId xmlns:a16="http://schemas.microsoft.com/office/drawing/2014/main" id="{0C8F020D-53A7-425A-B87A-CDD0BE1074FD}"/>
                  </a:ext>
                </a:extLst>
              </p:cNvPr>
              <p:cNvSpPr/>
              <p:nvPr/>
            </p:nvSpPr>
            <p:spPr>
              <a:xfrm>
                <a:off x="1727350" y="1305052"/>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94" name="手繪多邊形: 圖案 93">
                <a:extLst>
                  <a:ext uri="{FF2B5EF4-FFF2-40B4-BE49-F238E27FC236}">
                    <a16:creationId xmlns:a16="http://schemas.microsoft.com/office/drawing/2014/main" id="{75278926-224D-47CE-9FE7-71973625A91F}"/>
                  </a:ext>
                </a:extLst>
              </p:cNvPr>
              <p:cNvSpPr/>
              <p:nvPr/>
            </p:nvSpPr>
            <p:spPr>
              <a:xfrm>
                <a:off x="1237765" y="1305052"/>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grpSp>
        <p:pic>
          <p:nvPicPr>
            <p:cNvPr id="88" name="圖形 87" descr="購物車">
              <a:extLst>
                <a:ext uri="{FF2B5EF4-FFF2-40B4-BE49-F238E27FC236}">
                  <a16:creationId xmlns:a16="http://schemas.microsoft.com/office/drawing/2014/main" id="{B9E69A4D-F995-4BC3-9473-8E53107FBF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796" y="3332925"/>
              <a:ext cx="402945" cy="402945"/>
            </a:xfrm>
            <a:prstGeom prst="rect">
              <a:avLst/>
            </a:prstGeom>
          </p:spPr>
        </p:pic>
      </p:grpSp>
      <p:grpSp>
        <p:nvGrpSpPr>
          <p:cNvPr id="126" name="群組 125">
            <a:extLst>
              <a:ext uri="{FF2B5EF4-FFF2-40B4-BE49-F238E27FC236}">
                <a16:creationId xmlns:a16="http://schemas.microsoft.com/office/drawing/2014/main" id="{A1CD1E77-FC0F-42A7-8240-1C18F7F927DA}"/>
              </a:ext>
            </a:extLst>
          </p:cNvPr>
          <p:cNvGrpSpPr/>
          <p:nvPr/>
        </p:nvGrpSpPr>
        <p:grpSpPr>
          <a:xfrm>
            <a:off x="1890387" y="1333937"/>
            <a:ext cx="4860260" cy="792660"/>
            <a:chOff x="7118428" y="606350"/>
            <a:chExt cx="4009279" cy="792660"/>
          </a:xfrm>
        </p:grpSpPr>
        <p:grpSp>
          <p:nvGrpSpPr>
            <p:cNvPr id="127" name="群組 126">
              <a:extLst>
                <a:ext uri="{FF2B5EF4-FFF2-40B4-BE49-F238E27FC236}">
                  <a16:creationId xmlns:a16="http://schemas.microsoft.com/office/drawing/2014/main" id="{5F891406-4415-4288-BB0B-23AB85EA4E66}"/>
                </a:ext>
              </a:extLst>
            </p:cNvPr>
            <p:cNvGrpSpPr/>
            <p:nvPr/>
          </p:nvGrpSpPr>
          <p:grpSpPr>
            <a:xfrm>
              <a:off x="7118428" y="606350"/>
              <a:ext cx="3950174" cy="727587"/>
              <a:chOff x="1399815" y="1740309"/>
              <a:chExt cx="2912693" cy="727587"/>
            </a:xfrm>
          </p:grpSpPr>
          <p:sp>
            <p:nvSpPr>
              <p:cNvPr id="129" name="矩形: 圓角 128">
                <a:extLst>
                  <a:ext uri="{FF2B5EF4-FFF2-40B4-BE49-F238E27FC236}">
                    <a16:creationId xmlns:a16="http://schemas.microsoft.com/office/drawing/2014/main" id="{B8D752BF-6406-4F82-8B23-20999B671B3C}"/>
                  </a:ext>
                </a:extLst>
              </p:cNvPr>
              <p:cNvSpPr/>
              <p:nvPr/>
            </p:nvSpPr>
            <p:spPr>
              <a:xfrm>
                <a:off x="1399815" y="1740309"/>
                <a:ext cx="2912693" cy="727587"/>
              </a:xfrm>
              <a:prstGeom prst="roundRect">
                <a:avLst>
                  <a:gd name="adj"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文字方塊 129">
                <a:extLst>
                  <a:ext uri="{FF2B5EF4-FFF2-40B4-BE49-F238E27FC236}">
                    <a16:creationId xmlns:a16="http://schemas.microsoft.com/office/drawing/2014/main" id="{BD44F4C6-B21A-4538-BA2C-ACBD85A32C9B}"/>
                  </a:ext>
                </a:extLst>
              </p:cNvPr>
              <p:cNvSpPr txBox="1"/>
              <p:nvPr/>
            </p:nvSpPr>
            <p:spPr>
              <a:xfrm>
                <a:off x="1609923" y="1907565"/>
                <a:ext cx="2492477" cy="523220"/>
              </a:xfrm>
              <a:prstGeom prst="rect">
                <a:avLst/>
              </a:prstGeom>
              <a:noFill/>
            </p:spPr>
            <p:txBody>
              <a:bodyPr wrap="square" rtlCol="0">
                <a:spAutoFit/>
              </a:bodyPr>
              <a:lstStyle/>
              <a:p>
                <a:pPr algn="ctr"/>
                <a:r>
                  <a:rPr lang="zh-TW" altLang="en-US" sz="2800" b="1" spc="600" dirty="0">
                    <a:solidFill>
                      <a:schemeClr val="bg1"/>
                    </a:solidFill>
                    <a:latin typeface="源泉圓體 TTF Bold" panose="020B0800000000000000" pitchFamily="34" charset="-120"/>
                    <a:ea typeface="源泉圓體 TTF Bold" panose="020B0800000000000000" pitchFamily="34" charset="-120"/>
                  </a:rPr>
                  <a:t>研究背景</a:t>
                </a:r>
                <a:r>
                  <a:rPr lang="en-US" altLang="zh-TW" sz="2800" b="1" spc="600" dirty="0">
                    <a:solidFill>
                      <a:schemeClr val="bg1"/>
                    </a:solidFill>
                    <a:latin typeface="源泉圓體 TTF Bold" panose="020B0800000000000000" pitchFamily="34" charset="-120"/>
                    <a:ea typeface="源泉圓體 TTF Bold" panose="020B0800000000000000" pitchFamily="34" charset="-120"/>
                  </a:rPr>
                  <a:t>&amp;</a:t>
                </a:r>
                <a:r>
                  <a:rPr lang="zh-TW" altLang="en-US" sz="2800" b="1" spc="600" dirty="0">
                    <a:solidFill>
                      <a:schemeClr val="bg1"/>
                    </a:solidFill>
                    <a:latin typeface="源泉圓體 TTF Bold" panose="020B0800000000000000" pitchFamily="34" charset="-120"/>
                    <a:ea typeface="源泉圓體 TTF Bold" panose="020B0800000000000000" pitchFamily="34" charset="-120"/>
                  </a:rPr>
                  <a:t>動機</a:t>
                </a:r>
              </a:p>
            </p:txBody>
          </p:sp>
        </p:grpSp>
        <p:sp>
          <p:nvSpPr>
            <p:cNvPr id="128" name="矩形: 圓角 127">
              <a:extLst>
                <a:ext uri="{FF2B5EF4-FFF2-40B4-BE49-F238E27FC236}">
                  <a16:creationId xmlns:a16="http://schemas.microsoft.com/office/drawing/2014/main" id="{B7943DF0-C73E-42DC-879E-7D303CE82BC2}"/>
                </a:ext>
              </a:extLst>
            </p:cNvPr>
            <p:cNvSpPr/>
            <p:nvPr/>
          </p:nvSpPr>
          <p:spPr>
            <a:xfrm>
              <a:off x="7177533" y="671423"/>
              <a:ext cx="3950174" cy="72758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1" name="群組 130">
            <a:extLst>
              <a:ext uri="{FF2B5EF4-FFF2-40B4-BE49-F238E27FC236}">
                <a16:creationId xmlns:a16="http://schemas.microsoft.com/office/drawing/2014/main" id="{478B9734-FFC6-42F0-98F9-12924348A7CC}"/>
              </a:ext>
            </a:extLst>
          </p:cNvPr>
          <p:cNvGrpSpPr/>
          <p:nvPr/>
        </p:nvGrpSpPr>
        <p:grpSpPr>
          <a:xfrm>
            <a:off x="1980371" y="3751631"/>
            <a:ext cx="4860260" cy="792660"/>
            <a:chOff x="7118428" y="606350"/>
            <a:chExt cx="4009279" cy="792660"/>
          </a:xfrm>
        </p:grpSpPr>
        <p:grpSp>
          <p:nvGrpSpPr>
            <p:cNvPr id="132" name="群組 131">
              <a:extLst>
                <a:ext uri="{FF2B5EF4-FFF2-40B4-BE49-F238E27FC236}">
                  <a16:creationId xmlns:a16="http://schemas.microsoft.com/office/drawing/2014/main" id="{BDFA5504-D10C-4EF2-BAB3-2520653983BF}"/>
                </a:ext>
              </a:extLst>
            </p:cNvPr>
            <p:cNvGrpSpPr/>
            <p:nvPr/>
          </p:nvGrpSpPr>
          <p:grpSpPr>
            <a:xfrm>
              <a:off x="7118428" y="606350"/>
              <a:ext cx="3950174" cy="727587"/>
              <a:chOff x="1399815" y="1740309"/>
              <a:chExt cx="2912693" cy="727587"/>
            </a:xfrm>
          </p:grpSpPr>
          <p:sp>
            <p:nvSpPr>
              <p:cNvPr id="134" name="矩形: 圓角 133">
                <a:extLst>
                  <a:ext uri="{FF2B5EF4-FFF2-40B4-BE49-F238E27FC236}">
                    <a16:creationId xmlns:a16="http://schemas.microsoft.com/office/drawing/2014/main" id="{3FC64B46-AEBF-4A85-874C-569C6D8F7359}"/>
                  </a:ext>
                </a:extLst>
              </p:cNvPr>
              <p:cNvSpPr/>
              <p:nvPr/>
            </p:nvSpPr>
            <p:spPr>
              <a:xfrm>
                <a:off x="1399815" y="1740309"/>
                <a:ext cx="2912693" cy="727587"/>
              </a:xfrm>
              <a:prstGeom prst="roundRect">
                <a:avLst>
                  <a:gd name="adj"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文字方塊 134">
                <a:extLst>
                  <a:ext uri="{FF2B5EF4-FFF2-40B4-BE49-F238E27FC236}">
                    <a16:creationId xmlns:a16="http://schemas.microsoft.com/office/drawing/2014/main" id="{2B83376C-830E-49E3-99D5-4550B68C8EDF}"/>
                  </a:ext>
                </a:extLst>
              </p:cNvPr>
              <p:cNvSpPr txBox="1"/>
              <p:nvPr/>
            </p:nvSpPr>
            <p:spPr>
              <a:xfrm>
                <a:off x="1609923" y="1907565"/>
                <a:ext cx="2492477" cy="523220"/>
              </a:xfrm>
              <a:prstGeom prst="rect">
                <a:avLst/>
              </a:prstGeom>
              <a:noFill/>
            </p:spPr>
            <p:txBody>
              <a:bodyPr wrap="square" rtlCol="0">
                <a:spAutoFit/>
              </a:bodyPr>
              <a:lstStyle/>
              <a:p>
                <a:pPr algn="dist"/>
                <a:r>
                  <a:rPr lang="en-US" altLang="zh-TW" sz="2800" b="1" spc="600" dirty="0">
                    <a:solidFill>
                      <a:schemeClr val="bg1"/>
                    </a:solidFill>
                    <a:latin typeface="源泉圓體 TTF Bold" panose="020B0800000000000000" pitchFamily="34" charset="-120"/>
                    <a:ea typeface="源泉圓體 TTF Bold" panose="020B0800000000000000" pitchFamily="34" charset="-120"/>
                  </a:rPr>
                  <a:t>4</a:t>
                </a:r>
                <a:r>
                  <a:rPr lang="zh-TW" altLang="en-US" sz="2800" b="1" spc="600" dirty="0">
                    <a:solidFill>
                      <a:schemeClr val="bg1"/>
                    </a:solidFill>
                    <a:latin typeface="源泉圓體 TTF Bold" panose="020B0800000000000000" pitchFamily="34" charset="-120"/>
                    <a:ea typeface="源泉圓體 TTF Bold" panose="020B0800000000000000" pitchFamily="34" charset="-120"/>
                  </a:rPr>
                  <a:t>大功能介紹</a:t>
                </a:r>
                <a:endParaRPr lang="en-US" altLang="zh-TW" sz="2800" b="1" spc="600" dirty="0">
                  <a:solidFill>
                    <a:schemeClr val="bg1"/>
                  </a:solidFill>
                  <a:latin typeface="源泉圓體 TTF Bold" panose="020B0800000000000000" pitchFamily="34" charset="-120"/>
                  <a:ea typeface="源泉圓體 TTF Bold" panose="020B0800000000000000" pitchFamily="34" charset="-120"/>
                </a:endParaRPr>
              </a:p>
            </p:txBody>
          </p:sp>
        </p:grpSp>
        <p:sp>
          <p:nvSpPr>
            <p:cNvPr id="133" name="矩形: 圓角 132">
              <a:extLst>
                <a:ext uri="{FF2B5EF4-FFF2-40B4-BE49-F238E27FC236}">
                  <a16:creationId xmlns:a16="http://schemas.microsoft.com/office/drawing/2014/main" id="{15BEF617-163D-457E-87FE-487BC078C6F6}"/>
                </a:ext>
              </a:extLst>
            </p:cNvPr>
            <p:cNvSpPr/>
            <p:nvPr/>
          </p:nvSpPr>
          <p:spPr>
            <a:xfrm>
              <a:off x="7177533" y="671423"/>
              <a:ext cx="3950174" cy="72758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6" name="群組 135">
            <a:extLst>
              <a:ext uri="{FF2B5EF4-FFF2-40B4-BE49-F238E27FC236}">
                <a16:creationId xmlns:a16="http://schemas.microsoft.com/office/drawing/2014/main" id="{4FF81F70-B87C-4023-BDAD-C7AB729CFEF2}"/>
              </a:ext>
            </a:extLst>
          </p:cNvPr>
          <p:cNvGrpSpPr/>
          <p:nvPr/>
        </p:nvGrpSpPr>
        <p:grpSpPr>
          <a:xfrm>
            <a:off x="1890387" y="2542784"/>
            <a:ext cx="4860260" cy="792660"/>
            <a:chOff x="7118428" y="606350"/>
            <a:chExt cx="4009279" cy="792660"/>
          </a:xfrm>
        </p:grpSpPr>
        <p:grpSp>
          <p:nvGrpSpPr>
            <p:cNvPr id="137" name="群組 136">
              <a:extLst>
                <a:ext uri="{FF2B5EF4-FFF2-40B4-BE49-F238E27FC236}">
                  <a16:creationId xmlns:a16="http://schemas.microsoft.com/office/drawing/2014/main" id="{0F79C311-5C4A-4237-B76B-FDDA8D250957}"/>
                </a:ext>
              </a:extLst>
            </p:cNvPr>
            <p:cNvGrpSpPr/>
            <p:nvPr/>
          </p:nvGrpSpPr>
          <p:grpSpPr>
            <a:xfrm>
              <a:off x="7118428" y="606350"/>
              <a:ext cx="3950174" cy="727587"/>
              <a:chOff x="1399815" y="1740309"/>
              <a:chExt cx="2912693" cy="727587"/>
            </a:xfrm>
          </p:grpSpPr>
          <p:sp>
            <p:nvSpPr>
              <p:cNvPr id="139" name="矩形: 圓角 138">
                <a:extLst>
                  <a:ext uri="{FF2B5EF4-FFF2-40B4-BE49-F238E27FC236}">
                    <a16:creationId xmlns:a16="http://schemas.microsoft.com/office/drawing/2014/main" id="{3184B47D-1602-4A5C-A539-C8F02F6EADF0}"/>
                  </a:ext>
                </a:extLst>
              </p:cNvPr>
              <p:cNvSpPr/>
              <p:nvPr/>
            </p:nvSpPr>
            <p:spPr>
              <a:xfrm>
                <a:off x="1399815" y="1740309"/>
                <a:ext cx="2912693" cy="727587"/>
              </a:xfrm>
              <a:prstGeom prst="roundRect">
                <a:avLst>
                  <a:gd name="adj" fmla="val 50000"/>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文字方塊 139">
                <a:extLst>
                  <a:ext uri="{FF2B5EF4-FFF2-40B4-BE49-F238E27FC236}">
                    <a16:creationId xmlns:a16="http://schemas.microsoft.com/office/drawing/2014/main" id="{61D1B59E-33F4-4836-BEEB-F5B58286A97C}"/>
                  </a:ext>
                </a:extLst>
              </p:cNvPr>
              <p:cNvSpPr txBox="1"/>
              <p:nvPr/>
            </p:nvSpPr>
            <p:spPr>
              <a:xfrm>
                <a:off x="1609923" y="1907565"/>
                <a:ext cx="2492477" cy="523220"/>
              </a:xfrm>
              <a:prstGeom prst="rect">
                <a:avLst/>
              </a:prstGeom>
              <a:noFill/>
            </p:spPr>
            <p:txBody>
              <a:bodyPr wrap="square" rtlCol="0">
                <a:spAutoFit/>
              </a:bodyPr>
              <a:lstStyle/>
              <a:p>
                <a:pPr algn="ctr"/>
                <a:r>
                  <a:rPr lang="zh-TW" altLang="en-US" sz="2800" b="1" spc="600" dirty="0">
                    <a:solidFill>
                      <a:schemeClr val="bg1"/>
                    </a:solidFill>
                    <a:latin typeface="源泉圓體 TTF Bold" panose="020B0800000000000000" pitchFamily="34" charset="-120"/>
                    <a:ea typeface="源泉圓體 TTF Bold" panose="020B0800000000000000" pitchFamily="34" charset="-120"/>
                  </a:rPr>
                  <a:t>開 發 工 具</a:t>
                </a:r>
              </a:p>
            </p:txBody>
          </p:sp>
        </p:grpSp>
        <p:sp>
          <p:nvSpPr>
            <p:cNvPr id="138" name="矩形: 圓角 137">
              <a:extLst>
                <a:ext uri="{FF2B5EF4-FFF2-40B4-BE49-F238E27FC236}">
                  <a16:creationId xmlns:a16="http://schemas.microsoft.com/office/drawing/2014/main" id="{4EBFCBDA-C643-4CFD-84F1-324B3AC5C6D2}"/>
                </a:ext>
              </a:extLst>
            </p:cNvPr>
            <p:cNvSpPr/>
            <p:nvPr/>
          </p:nvSpPr>
          <p:spPr>
            <a:xfrm>
              <a:off x="7177533" y="671423"/>
              <a:ext cx="3950174" cy="72758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1" name="群組 140">
            <a:extLst>
              <a:ext uri="{FF2B5EF4-FFF2-40B4-BE49-F238E27FC236}">
                <a16:creationId xmlns:a16="http://schemas.microsoft.com/office/drawing/2014/main" id="{06FE5B13-A613-4D00-9C0F-9D109F0D3DEF}"/>
              </a:ext>
            </a:extLst>
          </p:cNvPr>
          <p:cNvGrpSpPr/>
          <p:nvPr/>
        </p:nvGrpSpPr>
        <p:grpSpPr>
          <a:xfrm>
            <a:off x="1980371" y="4960477"/>
            <a:ext cx="4860260" cy="792660"/>
            <a:chOff x="7118428" y="606350"/>
            <a:chExt cx="4009279" cy="792660"/>
          </a:xfrm>
        </p:grpSpPr>
        <p:grpSp>
          <p:nvGrpSpPr>
            <p:cNvPr id="142" name="群組 141">
              <a:extLst>
                <a:ext uri="{FF2B5EF4-FFF2-40B4-BE49-F238E27FC236}">
                  <a16:creationId xmlns:a16="http://schemas.microsoft.com/office/drawing/2014/main" id="{6D7558F3-E382-4C62-BBD3-2DFDDA50FBC7}"/>
                </a:ext>
              </a:extLst>
            </p:cNvPr>
            <p:cNvGrpSpPr/>
            <p:nvPr/>
          </p:nvGrpSpPr>
          <p:grpSpPr>
            <a:xfrm>
              <a:off x="7118428" y="606350"/>
              <a:ext cx="3950174" cy="727587"/>
              <a:chOff x="1399815" y="1740309"/>
              <a:chExt cx="2912693" cy="727587"/>
            </a:xfrm>
          </p:grpSpPr>
          <p:sp>
            <p:nvSpPr>
              <p:cNvPr id="144" name="矩形: 圓角 143">
                <a:extLst>
                  <a:ext uri="{FF2B5EF4-FFF2-40B4-BE49-F238E27FC236}">
                    <a16:creationId xmlns:a16="http://schemas.microsoft.com/office/drawing/2014/main" id="{7C58F8E5-1BFD-4071-8B6F-94C57F1CB2C2}"/>
                  </a:ext>
                </a:extLst>
              </p:cNvPr>
              <p:cNvSpPr/>
              <p:nvPr/>
            </p:nvSpPr>
            <p:spPr>
              <a:xfrm>
                <a:off x="1399815" y="1740309"/>
                <a:ext cx="2912693" cy="727587"/>
              </a:xfrm>
              <a:prstGeom prst="roundRect">
                <a:avLst>
                  <a:gd name="adj" fmla="val 50000"/>
                </a:avLst>
              </a:pr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文字方塊 144">
                <a:extLst>
                  <a:ext uri="{FF2B5EF4-FFF2-40B4-BE49-F238E27FC236}">
                    <a16:creationId xmlns:a16="http://schemas.microsoft.com/office/drawing/2014/main" id="{628274CA-3205-453C-98EF-127BD0B70F3B}"/>
                  </a:ext>
                </a:extLst>
              </p:cNvPr>
              <p:cNvSpPr txBox="1"/>
              <p:nvPr/>
            </p:nvSpPr>
            <p:spPr>
              <a:xfrm>
                <a:off x="1609923" y="1907565"/>
                <a:ext cx="2492477" cy="523220"/>
              </a:xfrm>
              <a:prstGeom prst="rect">
                <a:avLst/>
              </a:prstGeom>
              <a:noFill/>
            </p:spPr>
            <p:txBody>
              <a:bodyPr wrap="square" rtlCol="0">
                <a:spAutoFit/>
              </a:bodyPr>
              <a:lstStyle/>
              <a:p>
                <a:pPr algn="ctr"/>
                <a:r>
                  <a:rPr lang="zh-TW" altLang="en-US" sz="2800" b="1" spc="600" dirty="0">
                    <a:solidFill>
                      <a:schemeClr val="bg1"/>
                    </a:solidFill>
                    <a:latin typeface="源泉圓體 TTF Bold" panose="020B0800000000000000" pitchFamily="34" charset="-120"/>
                    <a:ea typeface="源泉圓體 TTF Bold" panose="020B0800000000000000" pitchFamily="34" charset="-120"/>
                  </a:rPr>
                  <a:t>永續發展目標</a:t>
                </a:r>
                <a:r>
                  <a:rPr lang="en-US" altLang="zh-TW" sz="2800" b="1" spc="600" dirty="0">
                    <a:solidFill>
                      <a:schemeClr val="bg1"/>
                    </a:solidFill>
                    <a:latin typeface="源泉圓體 TTF Bold" panose="020B0800000000000000" pitchFamily="34" charset="-120"/>
                    <a:ea typeface="源泉圓體 TTF Bold" panose="020B0800000000000000" pitchFamily="34" charset="-120"/>
                  </a:rPr>
                  <a:t>SDGs</a:t>
                </a:r>
              </a:p>
            </p:txBody>
          </p:sp>
        </p:grpSp>
        <p:sp>
          <p:nvSpPr>
            <p:cNvPr id="143" name="矩形: 圓角 142">
              <a:extLst>
                <a:ext uri="{FF2B5EF4-FFF2-40B4-BE49-F238E27FC236}">
                  <a16:creationId xmlns:a16="http://schemas.microsoft.com/office/drawing/2014/main" id="{47FDB796-682C-46B5-AF94-FCFEA609BC32}"/>
                </a:ext>
              </a:extLst>
            </p:cNvPr>
            <p:cNvSpPr/>
            <p:nvPr/>
          </p:nvSpPr>
          <p:spPr>
            <a:xfrm>
              <a:off x="7177533" y="671423"/>
              <a:ext cx="3950174" cy="727587"/>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132316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TGOS</a:t>
                </a:r>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介紹</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372410" cy="400110"/>
              </a:xfrm>
              <a:prstGeom prst="rect">
                <a:avLst/>
              </a:prstGeom>
              <a:noFill/>
            </p:spPr>
            <p:txBody>
              <a:bodyPr wrap="none" rtlCol="0">
                <a:spAutoFit/>
              </a:bodyPr>
              <a:lstStyle/>
              <a:p>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4</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大功能介紹</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grpSp>
        <p:nvGrpSpPr>
          <p:cNvPr id="39" name="群組 38">
            <a:extLst>
              <a:ext uri="{FF2B5EF4-FFF2-40B4-BE49-F238E27FC236}">
                <a16:creationId xmlns:a16="http://schemas.microsoft.com/office/drawing/2014/main" id="{F80FEA28-DBA3-48F9-BE6C-751701D21419}"/>
              </a:ext>
            </a:extLst>
          </p:cNvPr>
          <p:cNvGrpSpPr/>
          <p:nvPr/>
        </p:nvGrpSpPr>
        <p:grpSpPr>
          <a:xfrm>
            <a:off x="11382879" y="838282"/>
            <a:ext cx="402945" cy="6019718"/>
            <a:chOff x="475796" y="838282"/>
            <a:chExt cx="402945" cy="6019718"/>
          </a:xfrm>
        </p:grpSpPr>
        <p:cxnSp>
          <p:nvCxnSpPr>
            <p:cNvPr id="40" name="直線接點 39">
              <a:extLst>
                <a:ext uri="{FF2B5EF4-FFF2-40B4-BE49-F238E27FC236}">
                  <a16:creationId xmlns:a16="http://schemas.microsoft.com/office/drawing/2014/main" id="{65FC6D32-040C-4828-B133-E0D52D298AFC}"/>
                </a:ext>
              </a:extLst>
            </p:cNvPr>
            <p:cNvCxnSpPr>
              <a:cxnSpLocks/>
            </p:cNvCxnSpPr>
            <p:nvPr/>
          </p:nvCxnSpPr>
          <p:spPr>
            <a:xfrm>
              <a:off x="649885" y="4386084"/>
              <a:ext cx="0" cy="2471916"/>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41" name="群組 40">
              <a:extLst>
                <a:ext uri="{FF2B5EF4-FFF2-40B4-BE49-F238E27FC236}">
                  <a16:creationId xmlns:a16="http://schemas.microsoft.com/office/drawing/2014/main" id="{DC821D24-37CC-41DC-A17D-90031F43211F}"/>
                </a:ext>
              </a:extLst>
            </p:cNvPr>
            <p:cNvGrpSpPr/>
            <p:nvPr/>
          </p:nvGrpSpPr>
          <p:grpSpPr>
            <a:xfrm>
              <a:off x="508970" y="1686556"/>
              <a:ext cx="336597" cy="273525"/>
              <a:chOff x="795618" y="579284"/>
              <a:chExt cx="762000" cy="619216"/>
            </a:xfrm>
          </p:grpSpPr>
          <p:sp>
            <p:nvSpPr>
              <p:cNvPr id="53" name="手繪多邊形: 圖案 52">
                <a:extLst>
                  <a:ext uri="{FF2B5EF4-FFF2-40B4-BE49-F238E27FC236}">
                    <a16:creationId xmlns:a16="http://schemas.microsoft.com/office/drawing/2014/main" id="{8C1F06F9-42D8-426A-80A9-63F1964967B3}"/>
                  </a:ext>
                </a:extLst>
              </p:cNvPr>
              <p:cNvSpPr/>
              <p:nvPr/>
            </p:nvSpPr>
            <p:spPr>
              <a:xfrm>
                <a:off x="1267049" y="579284"/>
                <a:ext cx="200080" cy="304891"/>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4" name="手繪多邊形: 圖案 53">
                <a:extLst>
                  <a:ext uri="{FF2B5EF4-FFF2-40B4-BE49-F238E27FC236}">
                    <a16:creationId xmlns:a16="http://schemas.microsoft.com/office/drawing/2014/main" id="{ED33551D-E6AC-4FFC-B7BA-E3AADE41039E}"/>
                  </a:ext>
                </a:extLst>
              </p:cNvPr>
              <p:cNvSpPr/>
              <p:nvPr/>
            </p:nvSpPr>
            <p:spPr>
              <a:xfrm>
                <a:off x="795618" y="665100"/>
                <a:ext cx="762000" cy="533400"/>
              </a:xfrm>
              <a:custGeom>
                <a:avLst/>
                <a:gdLst>
                  <a:gd name="connsiteX0" fmla="*/ 361950 w 762000"/>
                  <a:gd name="connsiteY0" fmla="*/ 460058 h 533400"/>
                  <a:gd name="connsiteX1" fmla="*/ 209550 w 762000"/>
                  <a:gd name="connsiteY1" fmla="*/ 383858 h 533400"/>
                  <a:gd name="connsiteX2" fmla="*/ 209550 w 762000"/>
                  <a:gd name="connsiteY2" fmla="*/ 73343 h 533400"/>
                  <a:gd name="connsiteX3" fmla="*/ 361950 w 762000"/>
                  <a:gd name="connsiteY3" fmla="*/ 149543 h 533400"/>
                  <a:gd name="connsiteX4" fmla="*/ 361950 w 762000"/>
                  <a:gd name="connsiteY4" fmla="*/ 460058 h 533400"/>
                  <a:gd name="connsiteX5" fmla="*/ 171450 w 762000"/>
                  <a:gd name="connsiteY5" fmla="*/ 383858 h 533400"/>
                  <a:gd name="connsiteX6" fmla="*/ 57150 w 762000"/>
                  <a:gd name="connsiteY6" fmla="*/ 441008 h 533400"/>
                  <a:gd name="connsiteX7" fmla="*/ 57150 w 762000"/>
                  <a:gd name="connsiteY7" fmla="*/ 130493 h 533400"/>
                  <a:gd name="connsiteX8" fmla="*/ 171450 w 762000"/>
                  <a:gd name="connsiteY8" fmla="*/ 73343 h 533400"/>
                  <a:gd name="connsiteX9" fmla="*/ 171450 w 762000"/>
                  <a:gd name="connsiteY9" fmla="*/ 383858 h 533400"/>
                  <a:gd name="connsiteX10" fmla="*/ 699135 w 762000"/>
                  <a:gd name="connsiteY10" fmla="*/ 63818 h 533400"/>
                  <a:gd name="connsiteX11" fmla="*/ 699135 w 762000"/>
                  <a:gd name="connsiteY11" fmla="*/ 63818 h 533400"/>
                  <a:gd name="connsiteX12" fmla="*/ 675323 w 762000"/>
                  <a:gd name="connsiteY12" fmla="*/ 115252 h 533400"/>
                  <a:gd name="connsiteX13" fmla="*/ 704850 w 762000"/>
                  <a:gd name="connsiteY13" fmla="*/ 130493 h 533400"/>
                  <a:gd name="connsiteX14" fmla="*/ 704850 w 762000"/>
                  <a:gd name="connsiteY14" fmla="*/ 441008 h 533400"/>
                  <a:gd name="connsiteX15" fmla="*/ 590550 w 762000"/>
                  <a:gd name="connsiteY15" fmla="*/ 383858 h 533400"/>
                  <a:gd name="connsiteX16" fmla="*/ 590550 w 762000"/>
                  <a:gd name="connsiteY16" fmla="*/ 257175 h 533400"/>
                  <a:gd name="connsiteX17" fmla="*/ 552450 w 762000"/>
                  <a:gd name="connsiteY17" fmla="*/ 257175 h 533400"/>
                  <a:gd name="connsiteX18" fmla="*/ 552450 w 762000"/>
                  <a:gd name="connsiteY18" fmla="*/ 383858 h 533400"/>
                  <a:gd name="connsiteX19" fmla="*/ 400050 w 762000"/>
                  <a:gd name="connsiteY19" fmla="*/ 460058 h 533400"/>
                  <a:gd name="connsiteX20" fmla="*/ 400050 w 762000"/>
                  <a:gd name="connsiteY20" fmla="*/ 149543 h 533400"/>
                  <a:gd name="connsiteX21" fmla="*/ 467678 w 762000"/>
                  <a:gd name="connsiteY21" fmla="*/ 115252 h 533400"/>
                  <a:gd name="connsiteX22" fmla="*/ 443865 w 762000"/>
                  <a:gd name="connsiteY22" fmla="*/ 63818 h 533400"/>
                  <a:gd name="connsiteX23" fmla="*/ 381000 w 762000"/>
                  <a:gd name="connsiteY23" fmla="*/ 95250 h 533400"/>
                  <a:gd name="connsiteX24" fmla="*/ 190500 w 762000"/>
                  <a:gd name="connsiteY24" fmla="*/ 0 h 533400"/>
                  <a:gd name="connsiteX25" fmla="*/ 0 w 762000"/>
                  <a:gd name="connsiteY25" fmla="*/ 95250 h 533400"/>
                  <a:gd name="connsiteX26" fmla="*/ 0 w 762000"/>
                  <a:gd name="connsiteY26" fmla="*/ 533400 h 533400"/>
                  <a:gd name="connsiteX27" fmla="*/ 190500 w 762000"/>
                  <a:gd name="connsiteY27" fmla="*/ 438150 h 533400"/>
                  <a:gd name="connsiteX28" fmla="*/ 381000 w 762000"/>
                  <a:gd name="connsiteY28" fmla="*/ 533400 h 533400"/>
                  <a:gd name="connsiteX29" fmla="*/ 571500 w 762000"/>
                  <a:gd name="connsiteY29" fmla="*/ 438150 h 533400"/>
                  <a:gd name="connsiteX30" fmla="*/ 762000 w 762000"/>
                  <a:gd name="connsiteY30" fmla="*/ 533400 h 533400"/>
                  <a:gd name="connsiteX31" fmla="*/ 762000 w 762000"/>
                  <a:gd name="connsiteY31" fmla="*/ 95250 h 533400"/>
                  <a:gd name="connsiteX32" fmla="*/ 699135 w 762000"/>
                  <a:gd name="connsiteY32" fmla="*/ 6381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2000" h="533400">
                    <a:moveTo>
                      <a:pt x="361950" y="460058"/>
                    </a:moveTo>
                    <a:lnTo>
                      <a:pt x="209550" y="383858"/>
                    </a:lnTo>
                    <a:lnTo>
                      <a:pt x="209550" y="73343"/>
                    </a:lnTo>
                    <a:lnTo>
                      <a:pt x="361950" y="149543"/>
                    </a:lnTo>
                    <a:lnTo>
                      <a:pt x="361950" y="460058"/>
                    </a:lnTo>
                    <a:close/>
                    <a:moveTo>
                      <a:pt x="171450" y="383858"/>
                    </a:moveTo>
                    <a:lnTo>
                      <a:pt x="57150" y="441008"/>
                    </a:lnTo>
                    <a:lnTo>
                      <a:pt x="57150" y="130493"/>
                    </a:lnTo>
                    <a:lnTo>
                      <a:pt x="171450" y="73343"/>
                    </a:lnTo>
                    <a:lnTo>
                      <a:pt x="171450" y="383858"/>
                    </a:lnTo>
                    <a:close/>
                    <a:moveTo>
                      <a:pt x="699135" y="63818"/>
                    </a:moveTo>
                    <a:lnTo>
                      <a:pt x="699135" y="63818"/>
                    </a:lnTo>
                    <a:lnTo>
                      <a:pt x="675323" y="115252"/>
                    </a:lnTo>
                    <a:lnTo>
                      <a:pt x="704850" y="130493"/>
                    </a:lnTo>
                    <a:lnTo>
                      <a:pt x="704850" y="441008"/>
                    </a:lnTo>
                    <a:lnTo>
                      <a:pt x="590550" y="383858"/>
                    </a:lnTo>
                    <a:lnTo>
                      <a:pt x="590550" y="257175"/>
                    </a:lnTo>
                    <a:lnTo>
                      <a:pt x="552450" y="257175"/>
                    </a:lnTo>
                    <a:lnTo>
                      <a:pt x="552450" y="383858"/>
                    </a:lnTo>
                    <a:lnTo>
                      <a:pt x="400050" y="460058"/>
                    </a:lnTo>
                    <a:lnTo>
                      <a:pt x="400050" y="149543"/>
                    </a:lnTo>
                    <a:lnTo>
                      <a:pt x="467678" y="115252"/>
                    </a:lnTo>
                    <a:lnTo>
                      <a:pt x="443865" y="63818"/>
                    </a:lnTo>
                    <a:lnTo>
                      <a:pt x="381000" y="95250"/>
                    </a:lnTo>
                    <a:lnTo>
                      <a:pt x="190500" y="0"/>
                    </a:lnTo>
                    <a:lnTo>
                      <a:pt x="0" y="95250"/>
                    </a:lnTo>
                    <a:lnTo>
                      <a:pt x="0" y="533400"/>
                    </a:lnTo>
                    <a:lnTo>
                      <a:pt x="190500" y="438150"/>
                    </a:lnTo>
                    <a:lnTo>
                      <a:pt x="381000" y="533400"/>
                    </a:lnTo>
                    <a:lnTo>
                      <a:pt x="571500" y="438150"/>
                    </a:lnTo>
                    <a:lnTo>
                      <a:pt x="762000" y="533400"/>
                    </a:lnTo>
                    <a:lnTo>
                      <a:pt x="762000" y="95250"/>
                    </a:lnTo>
                    <a:lnTo>
                      <a:pt x="699135" y="63818"/>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2" name="圖形 52" descr="使用者">
              <a:extLst>
                <a:ext uri="{FF2B5EF4-FFF2-40B4-BE49-F238E27FC236}">
                  <a16:creationId xmlns:a16="http://schemas.microsoft.com/office/drawing/2014/main" id="{B0023951-BDCF-40F7-ACEE-9DE97B048B1A}"/>
                </a:ext>
              </a:extLst>
            </p:cNvPr>
            <p:cNvGrpSpPr/>
            <p:nvPr/>
          </p:nvGrpSpPr>
          <p:grpSpPr>
            <a:xfrm>
              <a:off x="544761" y="838282"/>
              <a:ext cx="265015" cy="281578"/>
              <a:chOff x="426163" y="1210049"/>
              <a:chExt cx="387191" cy="411390"/>
            </a:xfrm>
            <a:solidFill>
              <a:schemeClr val="tx1">
                <a:lumMod val="50000"/>
                <a:lumOff val="50000"/>
              </a:schemeClr>
            </a:solidFill>
          </p:grpSpPr>
          <p:sp>
            <p:nvSpPr>
              <p:cNvPr id="51" name="手繪多邊形: 圖案 50">
                <a:extLst>
                  <a:ext uri="{FF2B5EF4-FFF2-40B4-BE49-F238E27FC236}">
                    <a16:creationId xmlns:a16="http://schemas.microsoft.com/office/drawing/2014/main" id="{AAB11122-0186-48F4-8B28-42DA5C62CB92}"/>
                  </a:ext>
                </a:extLst>
              </p:cNvPr>
              <p:cNvSpPr/>
              <p:nvPr/>
            </p:nvSpPr>
            <p:spPr>
              <a:xfrm>
                <a:off x="522961" y="1210049"/>
                <a:ext cx="193595" cy="193595"/>
              </a:xfrm>
              <a:custGeom>
                <a:avLst/>
                <a:gdLst>
                  <a:gd name="connsiteX0" fmla="*/ 193596 w 193595"/>
                  <a:gd name="connsiteY0" fmla="*/ 96798 h 193595"/>
                  <a:gd name="connsiteX1" fmla="*/ 96798 w 193595"/>
                  <a:gd name="connsiteY1" fmla="*/ 193596 h 193595"/>
                  <a:gd name="connsiteX2" fmla="*/ 0 w 193595"/>
                  <a:gd name="connsiteY2" fmla="*/ 96798 h 193595"/>
                  <a:gd name="connsiteX3" fmla="*/ 96798 w 193595"/>
                  <a:gd name="connsiteY3" fmla="*/ 0 h 193595"/>
                  <a:gd name="connsiteX4" fmla="*/ 193596 w 193595"/>
                  <a:gd name="connsiteY4" fmla="*/ 96798 h 19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95" h="193595">
                    <a:moveTo>
                      <a:pt x="193596" y="96798"/>
                    </a:moveTo>
                    <a:cubicBezTo>
                      <a:pt x="193596" y="150258"/>
                      <a:pt x="150258" y="193596"/>
                      <a:pt x="96798" y="193596"/>
                    </a:cubicBezTo>
                    <a:cubicBezTo>
                      <a:pt x="43338" y="193596"/>
                      <a:pt x="0" y="150258"/>
                      <a:pt x="0" y="96798"/>
                    </a:cubicBezTo>
                    <a:cubicBezTo>
                      <a:pt x="0" y="43338"/>
                      <a:pt x="43338" y="0"/>
                      <a:pt x="96798" y="0"/>
                    </a:cubicBezTo>
                    <a:cubicBezTo>
                      <a:pt x="150258" y="0"/>
                      <a:pt x="193596" y="43338"/>
                      <a:pt x="193596" y="96798"/>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2" name="手繪多邊形: 圖案 51">
                <a:extLst>
                  <a:ext uri="{FF2B5EF4-FFF2-40B4-BE49-F238E27FC236}">
                    <a16:creationId xmlns:a16="http://schemas.microsoft.com/office/drawing/2014/main" id="{CA62ED74-D9CC-46D1-8790-748BA4A01BC0}"/>
                  </a:ext>
                </a:extLst>
              </p:cNvPr>
              <p:cNvSpPr/>
              <p:nvPr/>
            </p:nvSpPr>
            <p:spPr>
              <a:xfrm>
                <a:off x="426163" y="1427844"/>
                <a:ext cx="387191" cy="193595"/>
              </a:xfrm>
              <a:custGeom>
                <a:avLst/>
                <a:gdLst>
                  <a:gd name="connsiteX0" fmla="*/ 387191 w 387191"/>
                  <a:gd name="connsiteY0" fmla="*/ 193596 h 193595"/>
                  <a:gd name="connsiteX1" fmla="*/ 387191 w 387191"/>
                  <a:gd name="connsiteY1" fmla="*/ 96798 h 193595"/>
                  <a:gd name="connsiteX2" fmla="*/ 367832 w 387191"/>
                  <a:gd name="connsiteY2" fmla="*/ 58079 h 193595"/>
                  <a:gd name="connsiteX3" fmla="*/ 273454 w 387191"/>
                  <a:gd name="connsiteY3" fmla="*/ 12100 h 193595"/>
                  <a:gd name="connsiteX4" fmla="*/ 193596 w 387191"/>
                  <a:gd name="connsiteY4" fmla="*/ 0 h 193595"/>
                  <a:gd name="connsiteX5" fmla="*/ 113737 w 387191"/>
                  <a:gd name="connsiteY5" fmla="*/ 12100 h 193595"/>
                  <a:gd name="connsiteX6" fmla="*/ 19360 w 387191"/>
                  <a:gd name="connsiteY6" fmla="*/ 58079 h 193595"/>
                  <a:gd name="connsiteX7" fmla="*/ 0 w 387191"/>
                  <a:gd name="connsiteY7" fmla="*/ 96798 h 193595"/>
                  <a:gd name="connsiteX8" fmla="*/ 0 w 387191"/>
                  <a:gd name="connsiteY8" fmla="*/ 193596 h 193595"/>
                  <a:gd name="connsiteX9" fmla="*/ 387191 w 387191"/>
                  <a:gd name="connsiteY9" fmla="*/ 193596 h 19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191" h="193595">
                    <a:moveTo>
                      <a:pt x="387191" y="193596"/>
                    </a:moveTo>
                    <a:lnTo>
                      <a:pt x="387191" y="96798"/>
                    </a:lnTo>
                    <a:cubicBezTo>
                      <a:pt x="387191" y="82278"/>
                      <a:pt x="379932" y="67758"/>
                      <a:pt x="367832" y="58079"/>
                    </a:cubicBezTo>
                    <a:cubicBezTo>
                      <a:pt x="341212" y="36299"/>
                      <a:pt x="307333" y="21780"/>
                      <a:pt x="273454" y="12100"/>
                    </a:cubicBezTo>
                    <a:cubicBezTo>
                      <a:pt x="249254" y="4840"/>
                      <a:pt x="222635" y="0"/>
                      <a:pt x="193596" y="0"/>
                    </a:cubicBezTo>
                    <a:cubicBezTo>
                      <a:pt x="166976" y="0"/>
                      <a:pt x="140357" y="4840"/>
                      <a:pt x="113737" y="12100"/>
                    </a:cubicBezTo>
                    <a:cubicBezTo>
                      <a:pt x="79858" y="21780"/>
                      <a:pt x="45979" y="38719"/>
                      <a:pt x="19360" y="58079"/>
                    </a:cubicBezTo>
                    <a:cubicBezTo>
                      <a:pt x="7260" y="67758"/>
                      <a:pt x="0" y="82278"/>
                      <a:pt x="0" y="96798"/>
                    </a:cubicBezTo>
                    <a:lnTo>
                      <a:pt x="0" y="193596"/>
                    </a:lnTo>
                    <a:lnTo>
                      <a:pt x="387191" y="193596"/>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3" name="圖形 54" descr="使用者">
              <a:extLst>
                <a:ext uri="{FF2B5EF4-FFF2-40B4-BE49-F238E27FC236}">
                  <a16:creationId xmlns:a16="http://schemas.microsoft.com/office/drawing/2014/main" id="{34D285E0-FE6F-48B9-934E-CCE57F0E296F}"/>
                </a:ext>
              </a:extLst>
            </p:cNvPr>
            <p:cNvGrpSpPr/>
            <p:nvPr/>
          </p:nvGrpSpPr>
          <p:grpSpPr>
            <a:xfrm>
              <a:off x="485340" y="2526777"/>
              <a:ext cx="383856" cy="239453"/>
              <a:chOff x="1237765" y="1110742"/>
              <a:chExt cx="800100" cy="499109"/>
            </a:xfrm>
            <a:noFill/>
          </p:grpSpPr>
          <p:sp>
            <p:nvSpPr>
              <p:cNvPr id="45" name="手繪多邊形: 圖案 44">
                <a:extLst>
                  <a:ext uri="{FF2B5EF4-FFF2-40B4-BE49-F238E27FC236}">
                    <a16:creationId xmlns:a16="http://schemas.microsoft.com/office/drawing/2014/main" id="{E6111BC4-1E14-4D31-AACA-4B18683CA6B7}"/>
                  </a:ext>
                </a:extLst>
              </p:cNvPr>
              <p:cNvSpPr/>
              <p:nvPr/>
            </p:nvSpPr>
            <p:spPr>
              <a:xfrm>
                <a:off x="13234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6" name="手繪多邊形: 圖案 45">
                <a:extLst>
                  <a:ext uri="{FF2B5EF4-FFF2-40B4-BE49-F238E27FC236}">
                    <a16:creationId xmlns:a16="http://schemas.microsoft.com/office/drawing/2014/main" id="{EA06496C-24BA-49E2-A590-E22083074705}"/>
                  </a:ext>
                </a:extLst>
              </p:cNvPr>
              <p:cNvSpPr/>
              <p:nvPr/>
            </p:nvSpPr>
            <p:spPr>
              <a:xfrm>
                <a:off x="17806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7" name="手繪多邊形: 圖案 46">
                <a:extLst>
                  <a:ext uri="{FF2B5EF4-FFF2-40B4-BE49-F238E27FC236}">
                    <a16:creationId xmlns:a16="http://schemas.microsoft.com/office/drawing/2014/main" id="{07FEBFFE-589F-43C3-A898-682EBA178648}"/>
                  </a:ext>
                </a:extLst>
              </p:cNvPr>
              <p:cNvSpPr/>
              <p:nvPr/>
            </p:nvSpPr>
            <p:spPr>
              <a:xfrm>
                <a:off x="1466365" y="1438402"/>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8" name="手繪多邊形: 圖案 47">
                <a:extLst>
                  <a:ext uri="{FF2B5EF4-FFF2-40B4-BE49-F238E27FC236}">
                    <a16:creationId xmlns:a16="http://schemas.microsoft.com/office/drawing/2014/main" id="{A9687C64-875D-42BE-8960-CCBA17F3B5A0}"/>
                  </a:ext>
                </a:extLst>
              </p:cNvPr>
              <p:cNvSpPr/>
              <p:nvPr/>
            </p:nvSpPr>
            <p:spPr>
              <a:xfrm>
                <a:off x="1552090" y="1244092"/>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9" name="手繪多邊形: 圖案 48">
                <a:extLst>
                  <a:ext uri="{FF2B5EF4-FFF2-40B4-BE49-F238E27FC236}">
                    <a16:creationId xmlns:a16="http://schemas.microsoft.com/office/drawing/2014/main" id="{7C0C43A5-74BC-4F37-80FF-1023E37FC0DB}"/>
                  </a:ext>
                </a:extLst>
              </p:cNvPr>
              <p:cNvSpPr/>
              <p:nvPr/>
            </p:nvSpPr>
            <p:spPr>
              <a:xfrm>
                <a:off x="1727350" y="1305052"/>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50" name="手繪多邊形: 圖案 49">
                <a:extLst>
                  <a:ext uri="{FF2B5EF4-FFF2-40B4-BE49-F238E27FC236}">
                    <a16:creationId xmlns:a16="http://schemas.microsoft.com/office/drawing/2014/main" id="{824ADBCA-3B39-42C9-9989-53D7F371143D}"/>
                  </a:ext>
                </a:extLst>
              </p:cNvPr>
              <p:cNvSpPr/>
              <p:nvPr/>
            </p:nvSpPr>
            <p:spPr>
              <a:xfrm>
                <a:off x="1237765" y="1305052"/>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grpSp>
        <p:pic>
          <p:nvPicPr>
            <p:cNvPr id="44" name="圖形 43" descr="購物車">
              <a:extLst>
                <a:ext uri="{FF2B5EF4-FFF2-40B4-BE49-F238E27FC236}">
                  <a16:creationId xmlns:a16="http://schemas.microsoft.com/office/drawing/2014/main" id="{4E35CC45-7F8D-4660-8F8E-5CA1FB3ACD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796" y="3332925"/>
              <a:ext cx="402945" cy="402945"/>
            </a:xfrm>
            <a:prstGeom prst="rect">
              <a:avLst/>
            </a:prstGeom>
          </p:spPr>
        </p:pic>
      </p:grpSp>
      <p:sp>
        <p:nvSpPr>
          <p:cNvPr id="23" name="矩形: 圓角 22">
            <a:extLst>
              <a:ext uri="{FF2B5EF4-FFF2-40B4-BE49-F238E27FC236}">
                <a16:creationId xmlns:a16="http://schemas.microsoft.com/office/drawing/2014/main" id="{9CA29DB9-C1CE-48BB-B709-99CF7B32D2B2}"/>
              </a:ext>
            </a:extLst>
          </p:cNvPr>
          <p:cNvSpPr/>
          <p:nvPr/>
        </p:nvSpPr>
        <p:spPr>
          <a:xfrm>
            <a:off x="-121921" y="306181"/>
            <a:ext cx="560833" cy="104644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CC98039E-4148-D544-B959-FEF28DCEBA05}"/>
              </a:ext>
            </a:extLst>
          </p:cNvPr>
          <p:cNvPicPr>
            <a:picLocks noChangeAspect="1"/>
          </p:cNvPicPr>
          <p:nvPr/>
        </p:nvPicPr>
        <p:blipFill>
          <a:blip r:embed="rId4"/>
          <a:stretch>
            <a:fillRect/>
          </a:stretch>
        </p:blipFill>
        <p:spPr>
          <a:xfrm>
            <a:off x="1169159" y="1365529"/>
            <a:ext cx="9853682" cy="5234769"/>
          </a:xfrm>
          <a:prstGeom prst="rect">
            <a:avLst/>
          </a:prstGeom>
        </p:spPr>
      </p:pic>
    </p:spTree>
    <p:extLst>
      <p:ext uri="{BB962C8B-B14F-4D97-AF65-F5344CB8AC3E}">
        <p14:creationId xmlns:p14="http://schemas.microsoft.com/office/powerpoint/2010/main" val="171493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TGOS</a:t>
                </a:r>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介紹</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372410" cy="400110"/>
              </a:xfrm>
              <a:prstGeom prst="rect">
                <a:avLst/>
              </a:prstGeom>
              <a:noFill/>
            </p:spPr>
            <p:txBody>
              <a:bodyPr wrap="none" rtlCol="0">
                <a:spAutoFit/>
              </a:bodyPr>
              <a:lstStyle/>
              <a:p>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4</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大功能介紹</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grpSp>
        <p:nvGrpSpPr>
          <p:cNvPr id="39" name="群組 38">
            <a:extLst>
              <a:ext uri="{FF2B5EF4-FFF2-40B4-BE49-F238E27FC236}">
                <a16:creationId xmlns:a16="http://schemas.microsoft.com/office/drawing/2014/main" id="{F80FEA28-DBA3-48F9-BE6C-751701D21419}"/>
              </a:ext>
            </a:extLst>
          </p:cNvPr>
          <p:cNvGrpSpPr/>
          <p:nvPr/>
        </p:nvGrpSpPr>
        <p:grpSpPr>
          <a:xfrm>
            <a:off x="11382879" y="838282"/>
            <a:ext cx="402945" cy="6019718"/>
            <a:chOff x="475796" y="838282"/>
            <a:chExt cx="402945" cy="6019718"/>
          </a:xfrm>
        </p:grpSpPr>
        <p:cxnSp>
          <p:nvCxnSpPr>
            <p:cNvPr id="40" name="直線接點 39">
              <a:extLst>
                <a:ext uri="{FF2B5EF4-FFF2-40B4-BE49-F238E27FC236}">
                  <a16:creationId xmlns:a16="http://schemas.microsoft.com/office/drawing/2014/main" id="{65FC6D32-040C-4828-B133-E0D52D298AFC}"/>
                </a:ext>
              </a:extLst>
            </p:cNvPr>
            <p:cNvCxnSpPr>
              <a:cxnSpLocks/>
            </p:cNvCxnSpPr>
            <p:nvPr/>
          </p:nvCxnSpPr>
          <p:spPr>
            <a:xfrm>
              <a:off x="649885" y="4386084"/>
              <a:ext cx="0" cy="2471916"/>
            </a:xfrm>
            <a:prstGeom prst="line">
              <a:avLst/>
            </a:prstGeom>
            <a:ln w="381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pSp>
          <p:nvGrpSpPr>
            <p:cNvPr id="41" name="群組 40">
              <a:extLst>
                <a:ext uri="{FF2B5EF4-FFF2-40B4-BE49-F238E27FC236}">
                  <a16:creationId xmlns:a16="http://schemas.microsoft.com/office/drawing/2014/main" id="{DC821D24-37CC-41DC-A17D-90031F43211F}"/>
                </a:ext>
              </a:extLst>
            </p:cNvPr>
            <p:cNvGrpSpPr/>
            <p:nvPr/>
          </p:nvGrpSpPr>
          <p:grpSpPr>
            <a:xfrm>
              <a:off x="508970" y="1686556"/>
              <a:ext cx="336597" cy="273525"/>
              <a:chOff x="795618" y="579284"/>
              <a:chExt cx="762000" cy="619216"/>
            </a:xfrm>
          </p:grpSpPr>
          <p:sp>
            <p:nvSpPr>
              <p:cNvPr id="53" name="手繪多邊形: 圖案 52">
                <a:extLst>
                  <a:ext uri="{FF2B5EF4-FFF2-40B4-BE49-F238E27FC236}">
                    <a16:creationId xmlns:a16="http://schemas.microsoft.com/office/drawing/2014/main" id="{8C1F06F9-42D8-426A-80A9-63F1964967B3}"/>
                  </a:ext>
                </a:extLst>
              </p:cNvPr>
              <p:cNvSpPr/>
              <p:nvPr/>
            </p:nvSpPr>
            <p:spPr>
              <a:xfrm>
                <a:off x="1267049" y="579284"/>
                <a:ext cx="200080" cy="304891"/>
              </a:xfrm>
              <a:custGeom>
                <a:avLst/>
                <a:gdLst>
                  <a:gd name="connsiteX0" fmla="*/ 100068 w 200080"/>
                  <a:gd name="connsiteY0" fmla="*/ 140109 h 304891"/>
                  <a:gd name="connsiteX1" fmla="*/ 59111 w 200080"/>
                  <a:gd name="connsiteY1" fmla="*/ 97246 h 304891"/>
                  <a:gd name="connsiteX2" fmla="*/ 101021 w 200080"/>
                  <a:gd name="connsiteY2" fmla="*/ 55336 h 304891"/>
                  <a:gd name="connsiteX3" fmla="*/ 142931 w 200080"/>
                  <a:gd name="connsiteY3" fmla="*/ 97246 h 304891"/>
                  <a:gd name="connsiteX4" fmla="*/ 130548 w 200080"/>
                  <a:gd name="connsiteY4" fmla="*/ 126774 h 304891"/>
                  <a:gd name="connsiteX5" fmla="*/ 100068 w 200080"/>
                  <a:gd name="connsiteY5" fmla="*/ 140109 h 304891"/>
                  <a:gd name="connsiteX6" fmla="*/ 59111 w 200080"/>
                  <a:gd name="connsiteY6" fmla="*/ 7711 h 304891"/>
                  <a:gd name="connsiteX7" fmla="*/ 11486 w 200080"/>
                  <a:gd name="connsiteY7" fmla="*/ 50574 h 304891"/>
                  <a:gd name="connsiteX8" fmla="*/ 6723 w 200080"/>
                  <a:gd name="connsiteY8" fmla="*/ 132489 h 304891"/>
                  <a:gd name="connsiteX9" fmla="*/ 52443 w 200080"/>
                  <a:gd name="connsiteY9" fmla="*/ 231549 h 304891"/>
                  <a:gd name="connsiteX10" fmla="*/ 82923 w 200080"/>
                  <a:gd name="connsiteY10" fmla="*/ 294414 h 304891"/>
                  <a:gd name="connsiteX11" fmla="*/ 100068 w 200080"/>
                  <a:gd name="connsiteY11" fmla="*/ 304891 h 304891"/>
                  <a:gd name="connsiteX12" fmla="*/ 117213 w 200080"/>
                  <a:gd name="connsiteY12" fmla="*/ 294414 h 304891"/>
                  <a:gd name="connsiteX13" fmla="*/ 147693 w 200080"/>
                  <a:gd name="connsiteY13" fmla="*/ 231549 h 304891"/>
                  <a:gd name="connsiteX14" fmla="*/ 193413 w 200080"/>
                  <a:gd name="connsiteY14" fmla="*/ 133441 h 304891"/>
                  <a:gd name="connsiteX15" fmla="*/ 200081 w 200080"/>
                  <a:gd name="connsiteY15" fmla="*/ 97246 h 304891"/>
                  <a:gd name="connsiteX16" fmla="*/ 59111 w 200080"/>
                  <a:gd name="connsiteY16" fmla="*/ 7711 h 30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80" h="304891">
                    <a:moveTo>
                      <a:pt x="100068" y="140109"/>
                    </a:moveTo>
                    <a:cubicBezTo>
                      <a:pt x="77208" y="140109"/>
                      <a:pt x="58158" y="121059"/>
                      <a:pt x="59111" y="97246"/>
                    </a:cubicBezTo>
                    <a:cubicBezTo>
                      <a:pt x="59111" y="74386"/>
                      <a:pt x="78161" y="55336"/>
                      <a:pt x="101021" y="55336"/>
                    </a:cubicBezTo>
                    <a:cubicBezTo>
                      <a:pt x="123881" y="55336"/>
                      <a:pt x="142931" y="74386"/>
                      <a:pt x="142931" y="97246"/>
                    </a:cubicBezTo>
                    <a:cubicBezTo>
                      <a:pt x="142931" y="108676"/>
                      <a:pt x="138168" y="119154"/>
                      <a:pt x="130548" y="126774"/>
                    </a:cubicBezTo>
                    <a:cubicBezTo>
                      <a:pt x="121976" y="135346"/>
                      <a:pt x="111498" y="140109"/>
                      <a:pt x="100068" y="140109"/>
                    </a:cubicBezTo>
                    <a:close/>
                    <a:moveTo>
                      <a:pt x="59111" y="7711"/>
                    </a:moveTo>
                    <a:cubicBezTo>
                      <a:pt x="38156" y="15331"/>
                      <a:pt x="21963" y="31524"/>
                      <a:pt x="11486" y="50574"/>
                    </a:cubicBezTo>
                    <a:cubicBezTo>
                      <a:pt x="-1849" y="76291"/>
                      <a:pt x="-3754" y="105819"/>
                      <a:pt x="6723" y="132489"/>
                    </a:cubicBezTo>
                    <a:lnTo>
                      <a:pt x="52443" y="231549"/>
                    </a:lnTo>
                    <a:lnTo>
                      <a:pt x="82923" y="294414"/>
                    </a:lnTo>
                    <a:cubicBezTo>
                      <a:pt x="85781" y="301081"/>
                      <a:pt x="92448" y="304891"/>
                      <a:pt x="100068" y="304891"/>
                    </a:cubicBezTo>
                    <a:cubicBezTo>
                      <a:pt x="107688" y="304891"/>
                      <a:pt x="114356" y="301081"/>
                      <a:pt x="117213" y="294414"/>
                    </a:cubicBezTo>
                    <a:lnTo>
                      <a:pt x="147693" y="231549"/>
                    </a:lnTo>
                    <a:lnTo>
                      <a:pt x="193413" y="133441"/>
                    </a:lnTo>
                    <a:cubicBezTo>
                      <a:pt x="198176" y="122011"/>
                      <a:pt x="200081" y="109629"/>
                      <a:pt x="200081" y="97246"/>
                    </a:cubicBezTo>
                    <a:cubicBezTo>
                      <a:pt x="200081" y="30571"/>
                      <a:pt x="131501" y="-19911"/>
                      <a:pt x="59111" y="7711"/>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4" name="手繪多邊形: 圖案 53">
                <a:extLst>
                  <a:ext uri="{FF2B5EF4-FFF2-40B4-BE49-F238E27FC236}">
                    <a16:creationId xmlns:a16="http://schemas.microsoft.com/office/drawing/2014/main" id="{ED33551D-E6AC-4FFC-B7BA-E3AADE41039E}"/>
                  </a:ext>
                </a:extLst>
              </p:cNvPr>
              <p:cNvSpPr/>
              <p:nvPr/>
            </p:nvSpPr>
            <p:spPr>
              <a:xfrm>
                <a:off x="795618" y="665100"/>
                <a:ext cx="762000" cy="533400"/>
              </a:xfrm>
              <a:custGeom>
                <a:avLst/>
                <a:gdLst>
                  <a:gd name="connsiteX0" fmla="*/ 361950 w 762000"/>
                  <a:gd name="connsiteY0" fmla="*/ 460058 h 533400"/>
                  <a:gd name="connsiteX1" fmla="*/ 209550 w 762000"/>
                  <a:gd name="connsiteY1" fmla="*/ 383858 h 533400"/>
                  <a:gd name="connsiteX2" fmla="*/ 209550 w 762000"/>
                  <a:gd name="connsiteY2" fmla="*/ 73343 h 533400"/>
                  <a:gd name="connsiteX3" fmla="*/ 361950 w 762000"/>
                  <a:gd name="connsiteY3" fmla="*/ 149543 h 533400"/>
                  <a:gd name="connsiteX4" fmla="*/ 361950 w 762000"/>
                  <a:gd name="connsiteY4" fmla="*/ 460058 h 533400"/>
                  <a:gd name="connsiteX5" fmla="*/ 171450 w 762000"/>
                  <a:gd name="connsiteY5" fmla="*/ 383858 h 533400"/>
                  <a:gd name="connsiteX6" fmla="*/ 57150 w 762000"/>
                  <a:gd name="connsiteY6" fmla="*/ 441008 h 533400"/>
                  <a:gd name="connsiteX7" fmla="*/ 57150 w 762000"/>
                  <a:gd name="connsiteY7" fmla="*/ 130493 h 533400"/>
                  <a:gd name="connsiteX8" fmla="*/ 171450 w 762000"/>
                  <a:gd name="connsiteY8" fmla="*/ 73343 h 533400"/>
                  <a:gd name="connsiteX9" fmla="*/ 171450 w 762000"/>
                  <a:gd name="connsiteY9" fmla="*/ 383858 h 533400"/>
                  <a:gd name="connsiteX10" fmla="*/ 699135 w 762000"/>
                  <a:gd name="connsiteY10" fmla="*/ 63818 h 533400"/>
                  <a:gd name="connsiteX11" fmla="*/ 699135 w 762000"/>
                  <a:gd name="connsiteY11" fmla="*/ 63818 h 533400"/>
                  <a:gd name="connsiteX12" fmla="*/ 675323 w 762000"/>
                  <a:gd name="connsiteY12" fmla="*/ 115252 h 533400"/>
                  <a:gd name="connsiteX13" fmla="*/ 704850 w 762000"/>
                  <a:gd name="connsiteY13" fmla="*/ 130493 h 533400"/>
                  <a:gd name="connsiteX14" fmla="*/ 704850 w 762000"/>
                  <a:gd name="connsiteY14" fmla="*/ 441008 h 533400"/>
                  <a:gd name="connsiteX15" fmla="*/ 590550 w 762000"/>
                  <a:gd name="connsiteY15" fmla="*/ 383858 h 533400"/>
                  <a:gd name="connsiteX16" fmla="*/ 590550 w 762000"/>
                  <a:gd name="connsiteY16" fmla="*/ 257175 h 533400"/>
                  <a:gd name="connsiteX17" fmla="*/ 552450 w 762000"/>
                  <a:gd name="connsiteY17" fmla="*/ 257175 h 533400"/>
                  <a:gd name="connsiteX18" fmla="*/ 552450 w 762000"/>
                  <a:gd name="connsiteY18" fmla="*/ 383858 h 533400"/>
                  <a:gd name="connsiteX19" fmla="*/ 400050 w 762000"/>
                  <a:gd name="connsiteY19" fmla="*/ 460058 h 533400"/>
                  <a:gd name="connsiteX20" fmla="*/ 400050 w 762000"/>
                  <a:gd name="connsiteY20" fmla="*/ 149543 h 533400"/>
                  <a:gd name="connsiteX21" fmla="*/ 467678 w 762000"/>
                  <a:gd name="connsiteY21" fmla="*/ 115252 h 533400"/>
                  <a:gd name="connsiteX22" fmla="*/ 443865 w 762000"/>
                  <a:gd name="connsiteY22" fmla="*/ 63818 h 533400"/>
                  <a:gd name="connsiteX23" fmla="*/ 381000 w 762000"/>
                  <a:gd name="connsiteY23" fmla="*/ 95250 h 533400"/>
                  <a:gd name="connsiteX24" fmla="*/ 190500 w 762000"/>
                  <a:gd name="connsiteY24" fmla="*/ 0 h 533400"/>
                  <a:gd name="connsiteX25" fmla="*/ 0 w 762000"/>
                  <a:gd name="connsiteY25" fmla="*/ 95250 h 533400"/>
                  <a:gd name="connsiteX26" fmla="*/ 0 w 762000"/>
                  <a:gd name="connsiteY26" fmla="*/ 533400 h 533400"/>
                  <a:gd name="connsiteX27" fmla="*/ 190500 w 762000"/>
                  <a:gd name="connsiteY27" fmla="*/ 438150 h 533400"/>
                  <a:gd name="connsiteX28" fmla="*/ 381000 w 762000"/>
                  <a:gd name="connsiteY28" fmla="*/ 533400 h 533400"/>
                  <a:gd name="connsiteX29" fmla="*/ 571500 w 762000"/>
                  <a:gd name="connsiteY29" fmla="*/ 438150 h 533400"/>
                  <a:gd name="connsiteX30" fmla="*/ 762000 w 762000"/>
                  <a:gd name="connsiteY30" fmla="*/ 533400 h 533400"/>
                  <a:gd name="connsiteX31" fmla="*/ 762000 w 762000"/>
                  <a:gd name="connsiteY31" fmla="*/ 95250 h 533400"/>
                  <a:gd name="connsiteX32" fmla="*/ 699135 w 762000"/>
                  <a:gd name="connsiteY32" fmla="*/ 63818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2000" h="533400">
                    <a:moveTo>
                      <a:pt x="361950" y="460058"/>
                    </a:moveTo>
                    <a:lnTo>
                      <a:pt x="209550" y="383858"/>
                    </a:lnTo>
                    <a:lnTo>
                      <a:pt x="209550" y="73343"/>
                    </a:lnTo>
                    <a:lnTo>
                      <a:pt x="361950" y="149543"/>
                    </a:lnTo>
                    <a:lnTo>
                      <a:pt x="361950" y="460058"/>
                    </a:lnTo>
                    <a:close/>
                    <a:moveTo>
                      <a:pt x="171450" y="383858"/>
                    </a:moveTo>
                    <a:lnTo>
                      <a:pt x="57150" y="441008"/>
                    </a:lnTo>
                    <a:lnTo>
                      <a:pt x="57150" y="130493"/>
                    </a:lnTo>
                    <a:lnTo>
                      <a:pt x="171450" y="73343"/>
                    </a:lnTo>
                    <a:lnTo>
                      <a:pt x="171450" y="383858"/>
                    </a:lnTo>
                    <a:close/>
                    <a:moveTo>
                      <a:pt x="699135" y="63818"/>
                    </a:moveTo>
                    <a:lnTo>
                      <a:pt x="699135" y="63818"/>
                    </a:lnTo>
                    <a:lnTo>
                      <a:pt x="675323" y="115252"/>
                    </a:lnTo>
                    <a:lnTo>
                      <a:pt x="704850" y="130493"/>
                    </a:lnTo>
                    <a:lnTo>
                      <a:pt x="704850" y="441008"/>
                    </a:lnTo>
                    <a:lnTo>
                      <a:pt x="590550" y="383858"/>
                    </a:lnTo>
                    <a:lnTo>
                      <a:pt x="590550" y="257175"/>
                    </a:lnTo>
                    <a:lnTo>
                      <a:pt x="552450" y="257175"/>
                    </a:lnTo>
                    <a:lnTo>
                      <a:pt x="552450" y="383858"/>
                    </a:lnTo>
                    <a:lnTo>
                      <a:pt x="400050" y="460058"/>
                    </a:lnTo>
                    <a:lnTo>
                      <a:pt x="400050" y="149543"/>
                    </a:lnTo>
                    <a:lnTo>
                      <a:pt x="467678" y="115252"/>
                    </a:lnTo>
                    <a:lnTo>
                      <a:pt x="443865" y="63818"/>
                    </a:lnTo>
                    <a:lnTo>
                      <a:pt x="381000" y="95250"/>
                    </a:lnTo>
                    <a:lnTo>
                      <a:pt x="190500" y="0"/>
                    </a:lnTo>
                    <a:lnTo>
                      <a:pt x="0" y="95250"/>
                    </a:lnTo>
                    <a:lnTo>
                      <a:pt x="0" y="533400"/>
                    </a:lnTo>
                    <a:lnTo>
                      <a:pt x="190500" y="438150"/>
                    </a:lnTo>
                    <a:lnTo>
                      <a:pt x="381000" y="533400"/>
                    </a:lnTo>
                    <a:lnTo>
                      <a:pt x="571500" y="438150"/>
                    </a:lnTo>
                    <a:lnTo>
                      <a:pt x="762000" y="533400"/>
                    </a:lnTo>
                    <a:lnTo>
                      <a:pt x="762000" y="95250"/>
                    </a:lnTo>
                    <a:lnTo>
                      <a:pt x="699135" y="63818"/>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2" name="圖形 52" descr="使用者">
              <a:extLst>
                <a:ext uri="{FF2B5EF4-FFF2-40B4-BE49-F238E27FC236}">
                  <a16:creationId xmlns:a16="http://schemas.microsoft.com/office/drawing/2014/main" id="{B0023951-BDCF-40F7-ACEE-9DE97B048B1A}"/>
                </a:ext>
              </a:extLst>
            </p:cNvPr>
            <p:cNvGrpSpPr/>
            <p:nvPr/>
          </p:nvGrpSpPr>
          <p:grpSpPr>
            <a:xfrm>
              <a:off x="544761" y="838282"/>
              <a:ext cx="265015" cy="281578"/>
              <a:chOff x="426163" y="1210049"/>
              <a:chExt cx="387191" cy="411390"/>
            </a:xfrm>
            <a:solidFill>
              <a:schemeClr val="tx1">
                <a:lumMod val="50000"/>
                <a:lumOff val="50000"/>
              </a:schemeClr>
            </a:solidFill>
          </p:grpSpPr>
          <p:sp>
            <p:nvSpPr>
              <p:cNvPr id="51" name="手繪多邊形: 圖案 50">
                <a:extLst>
                  <a:ext uri="{FF2B5EF4-FFF2-40B4-BE49-F238E27FC236}">
                    <a16:creationId xmlns:a16="http://schemas.microsoft.com/office/drawing/2014/main" id="{AAB11122-0186-48F4-8B28-42DA5C62CB92}"/>
                  </a:ext>
                </a:extLst>
              </p:cNvPr>
              <p:cNvSpPr/>
              <p:nvPr/>
            </p:nvSpPr>
            <p:spPr>
              <a:xfrm>
                <a:off x="522961" y="1210049"/>
                <a:ext cx="193595" cy="193595"/>
              </a:xfrm>
              <a:custGeom>
                <a:avLst/>
                <a:gdLst>
                  <a:gd name="connsiteX0" fmla="*/ 193596 w 193595"/>
                  <a:gd name="connsiteY0" fmla="*/ 96798 h 193595"/>
                  <a:gd name="connsiteX1" fmla="*/ 96798 w 193595"/>
                  <a:gd name="connsiteY1" fmla="*/ 193596 h 193595"/>
                  <a:gd name="connsiteX2" fmla="*/ 0 w 193595"/>
                  <a:gd name="connsiteY2" fmla="*/ 96798 h 193595"/>
                  <a:gd name="connsiteX3" fmla="*/ 96798 w 193595"/>
                  <a:gd name="connsiteY3" fmla="*/ 0 h 193595"/>
                  <a:gd name="connsiteX4" fmla="*/ 193596 w 193595"/>
                  <a:gd name="connsiteY4" fmla="*/ 96798 h 19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595" h="193595">
                    <a:moveTo>
                      <a:pt x="193596" y="96798"/>
                    </a:moveTo>
                    <a:cubicBezTo>
                      <a:pt x="193596" y="150258"/>
                      <a:pt x="150258" y="193596"/>
                      <a:pt x="96798" y="193596"/>
                    </a:cubicBezTo>
                    <a:cubicBezTo>
                      <a:pt x="43338" y="193596"/>
                      <a:pt x="0" y="150258"/>
                      <a:pt x="0" y="96798"/>
                    </a:cubicBezTo>
                    <a:cubicBezTo>
                      <a:pt x="0" y="43338"/>
                      <a:pt x="43338" y="0"/>
                      <a:pt x="96798" y="0"/>
                    </a:cubicBezTo>
                    <a:cubicBezTo>
                      <a:pt x="150258" y="0"/>
                      <a:pt x="193596" y="43338"/>
                      <a:pt x="193596" y="96798"/>
                    </a:cubicBezTo>
                    <a:close/>
                  </a:path>
                </a:pathLst>
              </a:custGeom>
              <a:noFill/>
              <a:ln w="12700" cap="flat">
                <a:solidFill>
                  <a:schemeClr val="tx1">
                    <a:lumMod val="50000"/>
                    <a:lumOff val="50000"/>
                  </a:schemeClr>
                </a:solidFill>
                <a:prstDash val="solid"/>
                <a:miter/>
              </a:ln>
            </p:spPr>
            <p:txBody>
              <a:bodyPr rtlCol="0" anchor="ctr"/>
              <a:lstStyle/>
              <a:p>
                <a:endParaRPr lang="zh-TW" altLang="en-US"/>
              </a:p>
            </p:txBody>
          </p:sp>
          <p:sp>
            <p:nvSpPr>
              <p:cNvPr id="52" name="手繪多邊形: 圖案 51">
                <a:extLst>
                  <a:ext uri="{FF2B5EF4-FFF2-40B4-BE49-F238E27FC236}">
                    <a16:creationId xmlns:a16="http://schemas.microsoft.com/office/drawing/2014/main" id="{CA62ED74-D9CC-46D1-8790-748BA4A01BC0}"/>
                  </a:ext>
                </a:extLst>
              </p:cNvPr>
              <p:cNvSpPr/>
              <p:nvPr/>
            </p:nvSpPr>
            <p:spPr>
              <a:xfrm>
                <a:off x="426163" y="1427844"/>
                <a:ext cx="387191" cy="193595"/>
              </a:xfrm>
              <a:custGeom>
                <a:avLst/>
                <a:gdLst>
                  <a:gd name="connsiteX0" fmla="*/ 387191 w 387191"/>
                  <a:gd name="connsiteY0" fmla="*/ 193596 h 193595"/>
                  <a:gd name="connsiteX1" fmla="*/ 387191 w 387191"/>
                  <a:gd name="connsiteY1" fmla="*/ 96798 h 193595"/>
                  <a:gd name="connsiteX2" fmla="*/ 367832 w 387191"/>
                  <a:gd name="connsiteY2" fmla="*/ 58079 h 193595"/>
                  <a:gd name="connsiteX3" fmla="*/ 273454 w 387191"/>
                  <a:gd name="connsiteY3" fmla="*/ 12100 h 193595"/>
                  <a:gd name="connsiteX4" fmla="*/ 193596 w 387191"/>
                  <a:gd name="connsiteY4" fmla="*/ 0 h 193595"/>
                  <a:gd name="connsiteX5" fmla="*/ 113737 w 387191"/>
                  <a:gd name="connsiteY5" fmla="*/ 12100 h 193595"/>
                  <a:gd name="connsiteX6" fmla="*/ 19360 w 387191"/>
                  <a:gd name="connsiteY6" fmla="*/ 58079 h 193595"/>
                  <a:gd name="connsiteX7" fmla="*/ 0 w 387191"/>
                  <a:gd name="connsiteY7" fmla="*/ 96798 h 193595"/>
                  <a:gd name="connsiteX8" fmla="*/ 0 w 387191"/>
                  <a:gd name="connsiteY8" fmla="*/ 193596 h 193595"/>
                  <a:gd name="connsiteX9" fmla="*/ 387191 w 387191"/>
                  <a:gd name="connsiteY9" fmla="*/ 193596 h 19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191" h="193595">
                    <a:moveTo>
                      <a:pt x="387191" y="193596"/>
                    </a:moveTo>
                    <a:lnTo>
                      <a:pt x="387191" y="96798"/>
                    </a:lnTo>
                    <a:cubicBezTo>
                      <a:pt x="387191" y="82278"/>
                      <a:pt x="379932" y="67758"/>
                      <a:pt x="367832" y="58079"/>
                    </a:cubicBezTo>
                    <a:cubicBezTo>
                      <a:pt x="341212" y="36299"/>
                      <a:pt x="307333" y="21780"/>
                      <a:pt x="273454" y="12100"/>
                    </a:cubicBezTo>
                    <a:cubicBezTo>
                      <a:pt x="249254" y="4840"/>
                      <a:pt x="222635" y="0"/>
                      <a:pt x="193596" y="0"/>
                    </a:cubicBezTo>
                    <a:cubicBezTo>
                      <a:pt x="166976" y="0"/>
                      <a:pt x="140357" y="4840"/>
                      <a:pt x="113737" y="12100"/>
                    </a:cubicBezTo>
                    <a:cubicBezTo>
                      <a:pt x="79858" y="21780"/>
                      <a:pt x="45979" y="38719"/>
                      <a:pt x="19360" y="58079"/>
                    </a:cubicBezTo>
                    <a:cubicBezTo>
                      <a:pt x="7260" y="67758"/>
                      <a:pt x="0" y="82278"/>
                      <a:pt x="0" y="96798"/>
                    </a:cubicBezTo>
                    <a:lnTo>
                      <a:pt x="0" y="193596"/>
                    </a:lnTo>
                    <a:lnTo>
                      <a:pt x="387191" y="193596"/>
                    </a:lnTo>
                    <a:close/>
                  </a:path>
                </a:pathLst>
              </a:custGeom>
              <a:noFill/>
              <a:ln w="12700" cap="flat">
                <a:solidFill>
                  <a:schemeClr val="tx1">
                    <a:lumMod val="50000"/>
                    <a:lumOff val="50000"/>
                  </a:schemeClr>
                </a:solidFill>
                <a:prstDash val="solid"/>
                <a:miter/>
              </a:ln>
            </p:spPr>
            <p:txBody>
              <a:bodyPr rtlCol="0" anchor="ctr"/>
              <a:lstStyle/>
              <a:p>
                <a:endParaRPr lang="zh-TW" altLang="en-US"/>
              </a:p>
            </p:txBody>
          </p:sp>
        </p:grpSp>
        <p:grpSp>
          <p:nvGrpSpPr>
            <p:cNvPr id="43" name="圖形 54" descr="使用者">
              <a:extLst>
                <a:ext uri="{FF2B5EF4-FFF2-40B4-BE49-F238E27FC236}">
                  <a16:creationId xmlns:a16="http://schemas.microsoft.com/office/drawing/2014/main" id="{34D285E0-FE6F-48B9-934E-CCE57F0E296F}"/>
                </a:ext>
              </a:extLst>
            </p:cNvPr>
            <p:cNvGrpSpPr/>
            <p:nvPr/>
          </p:nvGrpSpPr>
          <p:grpSpPr>
            <a:xfrm>
              <a:off x="485340" y="2526777"/>
              <a:ext cx="383856" cy="239453"/>
              <a:chOff x="1237765" y="1110742"/>
              <a:chExt cx="800100" cy="499109"/>
            </a:xfrm>
            <a:noFill/>
          </p:grpSpPr>
          <p:sp>
            <p:nvSpPr>
              <p:cNvPr id="45" name="手繪多邊形: 圖案 44">
                <a:extLst>
                  <a:ext uri="{FF2B5EF4-FFF2-40B4-BE49-F238E27FC236}">
                    <a16:creationId xmlns:a16="http://schemas.microsoft.com/office/drawing/2014/main" id="{E6111BC4-1E14-4D31-AACA-4B18683CA6B7}"/>
                  </a:ext>
                </a:extLst>
              </p:cNvPr>
              <p:cNvSpPr/>
              <p:nvPr/>
            </p:nvSpPr>
            <p:spPr>
              <a:xfrm>
                <a:off x="13234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6" name="手繪多邊形: 圖案 45">
                <a:extLst>
                  <a:ext uri="{FF2B5EF4-FFF2-40B4-BE49-F238E27FC236}">
                    <a16:creationId xmlns:a16="http://schemas.microsoft.com/office/drawing/2014/main" id="{EA06496C-24BA-49E2-A590-E22083074705}"/>
                  </a:ext>
                </a:extLst>
              </p:cNvPr>
              <p:cNvSpPr/>
              <p:nvPr/>
            </p:nvSpPr>
            <p:spPr>
              <a:xfrm>
                <a:off x="1780690" y="1110742"/>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7" name="手繪多邊形: 圖案 46">
                <a:extLst>
                  <a:ext uri="{FF2B5EF4-FFF2-40B4-BE49-F238E27FC236}">
                    <a16:creationId xmlns:a16="http://schemas.microsoft.com/office/drawing/2014/main" id="{07FEBFFE-589F-43C3-A898-682EBA178648}"/>
                  </a:ext>
                </a:extLst>
              </p:cNvPr>
              <p:cNvSpPr/>
              <p:nvPr/>
            </p:nvSpPr>
            <p:spPr>
              <a:xfrm>
                <a:off x="1466365" y="1438402"/>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8" name="手繪多邊形: 圖案 47">
                <a:extLst>
                  <a:ext uri="{FF2B5EF4-FFF2-40B4-BE49-F238E27FC236}">
                    <a16:creationId xmlns:a16="http://schemas.microsoft.com/office/drawing/2014/main" id="{A9687C64-875D-42BE-8960-CCBA17F3B5A0}"/>
                  </a:ext>
                </a:extLst>
              </p:cNvPr>
              <p:cNvSpPr/>
              <p:nvPr/>
            </p:nvSpPr>
            <p:spPr>
              <a:xfrm>
                <a:off x="1552090" y="1244092"/>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49" name="手繪多邊形: 圖案 48">
                <a:extLst>
                  <a:ext uri="{FF2B5EF4-FFF2-40B4-BE49-F238E27FC236}">
                    <a16:creationId xmlns:a16="http://schemas.microsoft.com/office/drawing/2014/main" id="{7C0C43A5-74BC-4F37-80FF-1023E37FC0DB}"/>
                  </a:ext>
                </a:extLst>
              </p:cNvPr>
              <p:cNvSpPr/>
              <p:nvPr/>
            </p:nvSpPr>
            <p:spPr>
              <a:xfrm>
                <a:off x="1727350" y="1305052"/>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sp>
            <p:nvSpPr>
              <p:cNvPr id="50" name="手繪多邊形: 圖案 49">
                <a:extLst>
                  <a:ext uri="{FF2B5EF4-FFF2-40B4-BE49-F238E27FC236}">
                    <a16:creationId xmlns:a16="http://schemas.microsoft.com/office/drawing/2014/main" id="{824ADBCA-3B39-42C9-9989-53D7F371143D}"/>
                  </a:ext>
                </a:extLst>
              </p:cNvPr>
              <p:cNvSpPr/>
              <p:nvPr/>
            </p:nvSpPr>
            <p:spPr>
              <a:xfrm>
                <a:off x="1237765" y="1305052"/>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12700" cap="flat">
                <a:solidFill>
                  <a:schemeClr val="tx1">
                    <a:lumMod val="50000"/>
                    <a:lumOff val="50000"/>
                  </a:schemeClr>
                </a:solidFill>
                <a:prstDash val="solid"/>
                <a:miter/>
              </a:ln>
            </p:spPr>
            <p:txBody>
              <a:bodyPr rtlCol="0" anchor="ctr"/>
              <a:lstStyle/>
              <a:p>
                <a:endParaRPr lang="zh-TW" altLang="en-US"/>
              </a:p>
            </p:txBody>
          </p:sp>
        </p:grpSp>
        <p:pic>
          <p:nvPicPr>
            <p:cNvPr id="44" name="圖形 43" descr="購物車">
              <a:extLst>
                <a:ext uri="{FF2B5EF4-FFF2-40B4-BE49-F238E27FC236}">
                  <a16:creationId xmlns:a16="http://schemas.microsoft.com/office/drawing/2014/main" id="{4E35CC45-7F8D-4660-8F8E-5CA1FB3ACD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796" y="3332925"/>
              <a:ext cx="402945" cy="402945"/>
            </a:xfrm>
            <a:prstGeom prst="rect">
              <a:avLst/>
            </a:prstGeom>
          </p:spPr>
        </p:pic>
      </p:grpSp>
      <p:sp>
        <p:nvSpPr>
          <p:cNvPr id="23" name="矩形: 圓角 22">
            <a:extLst>
              <a:ext uri="{FF2B5EF4-FFF2-40B4-BE49-F238E27FC236}">
                <a16:creationId xmlns:a16="http://schemas.microsoft.com/office/drawing/2014/main" id="{9CA29DB9-C1CE-48BB-B709-99CF7B32D2B2}"/>
              </a:ext>
            </a:extLst>
          </p:cNvPr>
          <p:cNvSpPr/>
          <p:nvPr/>
        </p:nvSpPr>
        <p:spPr>
          <a:xfrm>
            <a:off x="-121921" y="306181"/>
            <a:ext cx="560833" cy="104644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85303D23-F1F9-414C-B773-C997CDB34F95}"/>
              </a:ext>
            </a:extLst>
          </p:cNvPr>
          <p:cNvPicPr>
            <a:picLocks noChangeAspect="1"/>
          </p:cNvPicPr>
          <p:nvPr/>
        </p:nvPicPr>
        <p:blipFill>
          <a:blip r:embed="rId4"/>
          <a:stretch>
            <a:fillRect/>
          </a:stretch>
        </p:blipFill>
        <p:spPr>
          <a:xfrm>
            <a:off x="1105470" y="1352621"/>
            <a:ext cx="9512484" cy="5350772"/>
          </a:xfrm>
          <a:prstGeom prst="rect">
            <a:avLst/>
          </a:prstGeom>
        </p:spPr>
      </p:pic>
    </p:spTree>
    <p:extLst>
      <p:ext uri="{BB962C8B-B14F-4D97-AF65-F5344CB8AC3E}">
        <p14:creationId xmlns:p14="http://schemas.microsoft.com/office/powerpoint/2010/main" val="3239448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1">
            <a:extLst>
              <a:ext uri="{FF2B5EF4-FFF2-40B4-BE49-F238E27FC236}">
                <a16:creationId xmlns:a16="http://schemas.microsoft.com/office/drawing/2014/main" id="{403C03EF-287C-416C-9E14-2335010AEC32}"/>
              </a:ext>
            </a:extLst>
          </p:cNvPr>
          <p:cNvSpPr txBox="1">
            <a:spLocks/>
          </p:cNvSpPr>
          <p:nvPr/>
        </p:nvSpPr>
        <p:spPr>
          <a:xfrm>
            <a:off x="817913" y="2392589"/>
            <a:ext cx="6562601" cy="854075"/>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4800" b="1" spc="600" dirty="0">
                <a:solidFill>
                  <a:schemeClr val="tx1"/>
                </a:solidFill>
                <a:latin typeface="源泉圓體 TTF Bold" panose="020B0800000000000000" pitchFamily="34" charset="-120"/>
                <a:ea typeface="源泉圓體 TTF Bold" panose="020B0800000000000000" pitchFamily="34" charset="-120"/>
              </a:rPr>
              <a:t>永續發展目標</a:t>
            </a:r>
            <a:r>
              <a:rPr lang="zh-TW" altLang="en-US" sz="4800" b="1" spc="-300" dirty="0">
                <a:solidFill>
                  <a:schemeClr val="tx1"/>
                </a:solidFill>
                <a:latin typeface="源泉圓體 TTF Bold" panose="020B0800000000000000" pitchFamily="34" charset="-120"/>
                <a:ea typeface="源泉圓體 TTF Bold" panose="020B0800000000000000" pitchFamily="34" charset="-120"/>
              </a:rPr>
              <a:t> </a:t>
            </a:r>
            <a:r>
              <a:rPr lang="en-US" altLang="zh-TW" sz="3600" b="1" spc="600" dirty="0">
                <a:solidFill>
                  <a:schemeClr val="tx1"/>
                </a:solidFill>
                <a:latin typeface="源泉圓體 TTF Bold" panose="020B0800000000000000" pitchFamily="34" charset="-120"/>
                <a:ea typeface="源泉圓體 TTF Bold" panose="020B0800000000000000" pitchFamily="34" charset="-120"/>
              </a:rPr>
              <a:t>SDGs</a:t>
            </a:r>
            <a:endParaRPr lang="zh-TW" altLang="en-US" sz="4800" b="1" spc="600" dirty="0">
              <a:solidFill>
                <a:schemeClr val="tx1"/>
              </a:solidFill>
              <a:latin typeface="源泉圓體 TTF Bold" panose="020B0800000000000000" pitchFamily="34" charset="-120"/>
              <a:ea typeface="源泉圓體 TTF Bold" panose="020B0800000000000000" pitchFamily="34" charset="-120"/>
            </a:endParaRPr>
          </a:p>
        </p:txBody>
      </p:sp>
      <p:sp>
        <p:nvSpPr>
          <p:cNvPr id="4" name="內容版面配置區 3">
            <a:extLst>
              <a:ext uri="{FF2B5EF4-FFF2-40B4-BE49-F238E27FC236}">
                <a16:creationId xmlns:a16="http://schemas.microsoft.com/office/drawing/2014/main" id="{0C00FF76-8BEE-472A-A0A0-54CF6F299A2D}"/>
              </a:ext>
            </a:extLst>
          </p:cNvPr>
          <p:cNvSpPr txBox="1">
            <a:spLocks/>
          </p:cNvSpPr>
          <p:nvPr/>
        </p:nvSpPr>
        <p:spPr>
          <a:xfrm>
            <a:off x="1701229" y="3780824"/>
            <a:ext cx="4100242" cy="387350"/>
          </a:xfrm>
          <a:prstGeom prst="rect">
            <a:avLst/>
          </a:prstGeom>
        </p:spPr>
        <p:txBody>
          <a:bodyPr vert="horz" lIns="91440" tIns="45720" rIns="91440" bIns="45720" rtlCol="0" anchor="ctr">
            <a:noAutofit/>
          </a:bodyP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TW" sz="3200" b="1" dirty="0">
                <a:solidFill>
                  <a:schemeClr val="tx1">
                    <a:lumMod val="65000"/>
                    <a:lumOff val="35000"/>
                  </a:schemeClr>
                </a:solidFill>
                <a:latin typeface="MV Boli" panose="02000500030200090000" pitchFamily="2" charset="0"/>
                <a:cs typeface="MV Boli" panose="02000500030200090000" pitchFamily="2" charset="0"/>
              </a:rPr>
              <a:t>More About SDG</a:t>
            </a:r>
            <a:r>
              <a:rPr lang="en-US" altLang="zh-TW" sz="3200" b="1" baseline="-25000" dirty="0">
                <a:solidFill>
                  <a:schemeClr val="tx1">
                    <a:lumMod val="65000"/>
                    <a:lumOff val="35000"/>
                  </a:schemeClr>
                </a:solidFill>
                <a:latin typeface="MV Boli" panose="02000500030200090000" pitchFamily="2" charset="0"/>
                <a:cs typeface="MV Boli" panose="02000500030200090000" pitchFamily="2" charset="0"/>
              </a:rPr>
              <a:t>s</a:t>
            </a:r>
            <a:endParaRPr lang="zh-TW" altLang="en-US" sz="3200" b="1" dirty="0">
              <a:solidFill>
                <a:schemeClr val="tx1">
                  <a:lumMod val="65000"/>
                  <a:lumOff val="35000"/>
                </a:schemeClr>
              </a:solidFill>
              <a:latin typeface="MV Boli" panose="02000500030200090000" pitchFamily="2" charset="0"/>
              <a:cs typeface="MV Boli" panose="02000500030200090000" pitchFamily="2" charset="0"/>
            </a:endParaRPr>
          </a:p>
        </p:txBody>
      </p:sp>
      <p:pic>
        <p:nvPicPr>
          <p:cNvPr id="5" name="Picture 10" descr="綺麗な地球のイラスト（環境問題）">
            <a:extLst>
              <a:ext uri="{FF2B5EF4-FFF2-40B4-BE49-F238E27FC236}">
                <a16:creationId xmlns:a16="http://schemas.microsoft.com/office/drawing/2014/main" id="{D6EA83C6-0B96-481F-827A-8120EA61E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2409" y="1042987"/>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91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up)">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涵蓋範疇</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2077023" cy="707886"/>
              </a:xfrm>
              <a:prstGeom prst="rect">
                <a:avLst/>
              </a:prstGeom>
              <a:noFill/>
            </p:spPr>
            <p:txBody>
              <a:bodyPr wrap="none" rtlCol="0">
                <a:spAutoFit/>
              </a:bodyPr>
              <a:lstStyle/>
              <a:p>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永續發展目標</a:t>
                </a:r>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SDGs</a:t>
                </a:r>
              </a:p>
              <a:p>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pic>
        <p:nvPicPr>
          <p:cNvPr id="8" name="圖片 7">
            <a:extLst>
              <a:ext uri="{FF2B5EF4-FFF2-40B4-BE49-F238E27FC236}">
                <a16:creationId xmlns:a16="http://schemas.microsoft.com/office/drawing/2014/main" id="{81B1C592-25C4-5440-BF91-CBC28695C95E}"/>
              </a:ext>
            </a:extLst>
          </p:cNvPr>
          <p:cNvPicPr>
            <a:picLocks noChangeAspect="1"/>
          </p:cNvPicPr>
          <p:nvPr/>
        </p:nvPicPr>
        <p:blipFill>
          <a:blip r:embed="rId3"/>
          <a:stretch>
            <a:fillRect/>
          </a:stretch>
        </p:blipFill>
        <p:spPr>
          <a:xfrm>
            <a:off x="1016000" y="1352621"/>
            <a:ext cx="10160000" cy="5143500"/>
          </a:xfrm>
          <a:prstGeom prst="rect">
            <a:avLst/>
          </a:prstGeom>
        </p:spPr>
      </p:pic>
      <p:pic>
        <p:nvPicPr>
          <p:cNvPr id="9" name="圖片 8">
            <a:extLst>
              <a:ext uri="{FF2B5EF4-FFF2-40B4-BE49-F238E27FC236}">
                <a16:creationId xmlns:a16="http://schemas.microsoft.com/office/drawing/2014/main" id="{060EB0D1-B0A5-3A4B-BF5A-79D8EBE4F25F}"/>
              </a:ext>
            </a:extLst>
          </p:cNvPr>
          <p:cNvPicPr>
            <a:picLocks noChangeAspect="1"/>
          </p:cNvPicPr>
          <p:nvPr/>
        </p:nvPicPr>
        <p:blipFill>
          <a:blip r:embed="rId4"/>
          <a:stretch>
            <a:fillRect/>
          </a:stretch>
        </p:blipFill>
        <p:spPr>
          <a:xfrm>
            <a:off x="4421875" y="3094863"/>
            <a:ext cx="1569492" cy="1598290"/>
          </a:xfrm>
          <a:prstGeom prst="rect">
            <a:avLst/>
          </a:prstGeom>
        </p:spPr>
      </p:pic>
      <p:pic>
        <p:nvPicPr>
          <p:cNvPr id="10" name="圖片 9">
            <a:extLst>
              <a:ext uri="{FF2B5EF4-FFF2-40B4-BE49-F238E27FC236}">
                <a16:creationId xmlns:a16="http://schemas.microsoft.com/office/drawing/2014/main" id="{EA982429-7DD1-0448-89DE-872BDB5E6026}"/>
              </a:ext>
            </a:extLst>
          </p:cNvPr>
          <p:cNvPicPr>
            <a:picLocks noChangeAspect="1"/>
          </p:cNvPicPr>
          <p:nvPr/>
        </p:nvPicPr>
        <p:blipFill>
          <a:blip r:embed="rId5"/>
          <a:stretch>
            <a:fillRect/>
          </a:stretch>
        </p:blipFill>
        <p:spPr>
          <a:xfrm>
            <a:off x="9341475" y="3105331"/>
            <a:ext cx="1673649" cy="1587821"/>
          </a:xfrm>
          <a:prstGeom prst="rect">
            <a:avLst/>
          </a:prstGeom>
        </p:spPr>
      </p:pic>
      <p:pic>
        <p:nvPicPr>
          <p:cNvPr id="11" name="圖片 10">
            <a:extLst>
              <a:ext uri="{FF2B5EF4-FFF2-40B4-BE49-F238E27FC236}">
                <a16:creationId xmlns:a16="http://schemas.microsoft.com/office/drawing/2014/main" id="{D2B373D1-D765-7F46-8CF5-0196A965ABE2}"/>
              </a:ext>
            </a:extLst>
          </p:cNvPr>
          <p:cNvPicPr>
            <a:picLocks noChangeAspect="1"/>
          </p:cNvPicPr>
          <p:nvPr/>
        </p:nvPicPr>
        <p:blipFill>
          <a:blip r:embed="rId6"/>
          <a:stretch>
            <a:fillRect/>
          </a:stretch>
        </p:blipFill>
        <p:spPr>
          <a:xfrm>
            <a:off x="1166126" y="4747744"/>
            <a:ext cx="1609869" cy="1639408"/>
          </a:xfrm>
          <a:prstGeom prst="rect">
            <a:avLst/>
          </a:prstGeom>
        </p:spPr>
      </p:pic>
      <p:pic>
        <p:nvPicPr>
          <p:cNvPr id="12" name="圖片 11">
            <a:extLst>
              <a:ext uri="{FF2B5EF4-FFF2-40B4-BE49-F238E27FC236}">
                <a16:creationId xmlns:a16="http://schemas.microsoft.com/office/drawing/2014/main" id="{262799E3-524B-BD4E-A5BD-5E43C15F8090}"/>
              </a:ext>
            </a:extLst>
          </p:cNvPr>
          <p:cNvPicPr>
            <a:picLocks noChangeAspect="1"/>
          </p:cNvPicPr>
          <p:nvPr/>
        </p:nvPicPr>
        <p:blipFill>
          <a:blip r:embed="rId7"/>
          <a:stretch>
            <a:fillRect/>
          </a:stretch>
        </p:blipFill>
        <p:spPr>
          <a:xfrm>
            <a:off x="7717618" y="4720448"/>
            <a:ext cx="1623857" cy="1688864"/>
          </a:xfrm>
          <a:prstGeom prst="rect">
            <a:avLst/>
          </a:prstGeom>
        </p:spPr>
      </p:pic>
    </p:spTree>
    <p:extLst>
      <p:ext uri="{BB962C8B-B14F-4D97-AF65-F5344CB8AC3E}">
        <p14:creationId xmlns:p14="http://schemas.microsoft.com/office/powerpoint/2010/main" val="107489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方塊 25">
            <a:extLst>
              <a:ext uri="{FF2B5EF4-FFF2-40B4-BE49-F238E27FC236}">
                <a16:creationId xmlns:a16="http://schemas.microsoft.com/office/drawing/2014/main" id="{026195D6-B39F-40C4-84B9-218F17B4A4F9}"/>
              </a:ext>
            </a:extLst>
          </p:cNvPr>
          <p:cNvSpPr txBox="1"/>
          <p:nvPr/>
        </p:nvSpPr>
        <p:spPr>
          <a:xfrm>
            <a:off x="919579" y="-582557"/>
            <a:ext cx="1710985" cy="7755969"/>
          </a:xfrm>
          <a:prstGeom prst="rect">
            <a:avLst/>
          </a:prstGeom>
          <a:noFill/>
        </p:spPr>
        <p:txBody>
          <a:bodyPr wrap="square" rtlCol="0">
            <a:spAutoFit/>
          </a:bodyPr>
          <a:lstStyle/>
          <a:p>
            <a:r>
              <a:rPr lang="en-US" altLang="zh-TW" sz="49800" dirty="0">
                <a:solidFill>
                  <a:schemeClr val="bg2">
                    <a:lumMod val="25000"/>
                  </a:schemeClr>
                </a:solidFill>
                <a:latin typeface="Broadway" panose="04040905080B02020502" pitchFamily="82" charset="0"/>
              </a:rPr>
              <a:t>G</a:t>
            </a:r>
            <a:endParaRPr lang="zh-TW" altLang="en-US" sz="49800" dirty="0">
              <a:solidFill>
                <a:schemeClr val="bg2">
                  <a:lumMod val="25000"/>
                </a:schemeClr>
              </a:solidFill>
              <a:latin typeface="Broadway" panose="04040905080B02020502" pitchFamily="82" charset="0"/>
            </a:endParaRPr>
          </a:p>
        </p:txBody>
      </p:sp>
      <p:pic>
        <p:nvPicPr>
          <p:cNvPr id="3080" name="Picture 8" descr="シンプルな木のイラスト6">
            <a:extLst>
              <a:ext uri="{FF2B5EF4-FFF2-40B4-BE49-F238E27FC236}">
                <a16:creationId xmlns:a16="http://schemas.microsoft.com/office/drawing/2014/main" id="{30BDC1DB-E546-4A66-8486-E13691666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683" y="1487712"/>
            <a:ext cx="1408995" cy="16797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シンプルな木のイラスト2">
            <a:extLst>
              <a:ext uri="{FF2B5EF4-FFF2-40B4-BE49-F238E27FC236}">
                <a16:creationId xmlns:a16="http://schemas.microsoft.com/office/drawing/2014/main" id="{209F4818-0EB0-42A1-99FD-E5B950C0D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932" y="2304492"/>
            <a:ext cx="1198538" cy="14288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シンプルな木のイラスト4">
            <a:extLst>
              <a:ext uri="{FF2B5EF4-FFF2-40B4-BE49-F238E27FC236}">
                <a16:creationId xmlns:a16="http://schemas.microsoft.com/office/drawing/2014/main" id="{E07F481F-A834-450D-A755-ECF58F360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776" y="2432944"/>
            <a:ext cx="1287455" cy="174164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a:extLst>
              <a:ext uri="{FF2B5EF4-FFF2-40B4-BE49-F238E27FC236}">
                <a16:creationId xmlns:a16="http://schemas.microsoft.com/office/drawing/2014/main" id="{6396A765-7B2D-4698-82CC-8B0CD4FC6B4C}"/>
              </a:ext>
            </a:extLst>
          </p:cNvPr>
          <p:cNvGrpSpPr/>
          <p:nvPr/>
        </p:nvGrpSpPr>
        <p:grpSpPr>
          <a:xfrm>
            <a:off x="8532203" y="5472286"/>
            <a:ext cx="3120081" cy="923329"/>
            <a:chOff x="5218545" y="4863107"/>
            <a:chExt cx="1682127" cy="497793"/>
          </a:xfrm>
          <a:effectLst>
            <a:outerShdw blurRad="76200" dist="76200" dir="2700000" algn="tl" rotWithShape="0">
              <a:prstClr val="black">
                <a:alpha val="40000"/>
              </a:prstClr>
            </a:outerShdw>
          </a:effectLst>
        </p:grpSpPr>
        <p:sp>
          <p:nvSpPr>
            <p:cNvPr id="3" name="矩形: 圓角 2">
              <a:extLst>
                <a:ext uri="{FF2B5EF4-FFF2-40B4-BE49-F238E27FC236}">
                  <a16:creationId xmlns:a16="http://schemas.microsoft.com/office/drawing/2014/main" id="{D649C659-21D0-4757-88CA-0A7227EDFC1F}"/>
                </a:ext>
              </a:extLst>
            </p:cNvPr>
            <p:cNvSpPr/>
            <p:nvPr/>
          </p:nvSpPr>
          <p:spPr>
            <a:xfrm>
              <a:off x="5218545" y="4884243"/>
              <a:ext cx="1682127" cy="419855"/>
            </a:xfrm>
            <a:prstGeom prst="roundRect">
              <a:avLst>
                <a:gd name="adj"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1742089B-5F11-46B5-8FA4-C7D447834A74}"/>
                </a:ext>
              </a:extLst>
            </p:cNvPr>
            <p:cNvSpPr txBox="1"/>
            <p:nvPr/>
          </p:nvSpPr>
          <p:spPr>
            <a:xfrm>
              <a:off x="5316658" y="4863107"/>
              <a:ext cx="1584014" cy="497793"/>
            </a:xfrm>
            <a:prstGeom prst="rect">
              <a:avLst/>
            </a:prstGeom>
            <a:noFill/>
            <a:effectLst/>
          </p:spPr>
          <p:txBody>
            <a:bodyPr wrap="square" rtlCol="0">
              <a:spAutoFit/>
            </a:bodyPr>
            <a:lstStyle/>
            <a:p>
              <a:pPr algn="ctr"/>
              <a:r>
                <a:rPr lang="en-US" altLang="zh-TW" sz="5400" b="1" spc="300" dirty="0">
                  <a:solidFill>
                    <a:srgbClr val="F5EEDF"/>
                  </a:solidFill>
                  <a:latin typeface="Galpon black" panose="00000500000000000000" pitchFamily="50" charset="0"/>
                  <a:ea typeface="HanyiSentyZhao" panose="03000600000000000000" pitchFamily="66" charset="-120"/>
                </a:rPr>
                <a:t>Thanks</a:t>
              </a:r>
              <a:endParaRPr lang="zh-TW" altLang="en-US" sz="5400" b="1" spc="300" baseline="-2000" dirty="0">
                <a:solidFill>
                  <a:srgbClr val="F5EEDF"/>
                </a:solidFill>
                <a:latin typeface="Galpon black" panose="00000500000000000000" pitchFamily="50" charset="0"/>
                <a:ea typeface="HanyiSentyZhao" panose="03000600000000000000" pitchFamily="66" charset="-120"/>
              </a:endParaRPr>
            </a:p>
          </p:txBody>
        </p:sp>
      </p:grpSp>
      <p:grpSp>
        <p:nvGrpSpPr>
          <p:cNvPr id="13" name="群組 12">
            <a:extLst>
              <a:ext uri="{FF2B5EF4-FFF2-40B4-BE49-F238E27FC236}">
                <a16:creationId xmlns:a16="http://schemas.microsoft.com/office/drawing/2014/main" id="{182AC8BA-4A7D-45CC-AF71-0CF3380AA805}"/>
              </a:ext>
            </a:extLst>
          </p:cNvPr>
          <p:cNvGrpSpPr/>
          <p:nvPr/>
        </p:nvGrpSpPr>
        <p:grpSpPr>
          <a:xfrm>
            <a:off x="5198874" y="3927814"/>
            <a:ext cx="3660516" cy="1790174"/>
            <a:chOff x="5198874" y="3927814"/>
            <a:chExt cx="3660516" cy="1790174"/>
          </a:xfrm>
        </p:grpSpPr>
        <p:sp>
          <p:nvSpPr>
            <p:cNvPr id="27" name="文字方塊 26">
              <a:extLst>
                <a:ext uri="{FF2B5EF4-FFF2-40B4-BE49-F238E27FC236}">
                  <a16:creationId xmlns:a16="http://schemas.microsoft.com/office/drawing/2014/main" id="{D3996829-F9EC-4522-B031-9EAF282B87AE}"/>
                </a:ext>
              </a:extLst>
            </p:cNvPr>
            <p:cNvSpPr txBox="1"/>
            <p:nvPr/>
          </p:nvSpPr>
          <p:spPr>
            <a:xfrm>
              <a:off x="5198874" y="4702325"/>
              <a:ext cx="2473049" cy="1015663"/>
            </a:xfrm>
            <a:prstGeom prst="rect">
              <a:avLst/>
            </a:prstGeom>
            <a:noFill/>
          </p:spPr>
          <p:txBody>
            <a:bodyPr wrap="square" rtlCol="0">
              <a:spAutoFit/>
            </a:bodyPr>
            <a:lstStyle/>
            <a:p>
              <a:r>
                <a:rPr lang="en-US" altLang="zh-TW" sz="6000" spc="600" dirty="0" err="1">
                  <a:solidFill>
                    <a:schemeClr val="bg2">
                      <a:lumMod val="25000"/>
                    </a:schemeClr>
                  </a:solidFill>
                  <a:latin typeface="Broadway" panose="04040905080B02020502" pitchFamily="82" charset="0"/>
                </a:rPr>
                <a:t>reen</a:t>
              </a:r>
              <a:endParaRPr lang="zh-TW" altLang="en-US" sz="6000" spc="600" dirty="0">
                <a:solidFill>
                  <a:schemeClr val="bg2">
                    <a:lumMod val="25000"/>
                  </a:schemeClr>
                </a:solidFill>
                <a:latin typeface="Broadway" panose="04040905080B02020502" pitchFamily="82" charset="0"/>
              </a:endParaRPr>
            </a:p>
          </p:txBody>
        </p:sp>
        <p:sp>
          <p:nvSpPr>
            <p:cNvPr id="28" name="文字方塊 27">
              <a:extLst>
                <a:ext uri="{FF2B5EF4-FFF2-40B4-BE49-F238E27FC236}">
                  <a16:creationId xmlns:a16="http://schemas.microsoft.com/office/drawing/2014/main" id="{8D665129-6B90-45C9-A17C-36D6C94D93ED}"/>
                </a:ext>
              </a:extLst>
            </p:cNvPr>
            <p:cNvSpPr txBox="1"/>
            <p:nvPr/>
          </p:nvSpPr>
          <p:spPr>
            <a:xfrm>
              <a:off x="5915112" y="3927814"/>
              <a:ext cx="2944278" cy="1015663"/>
            </a:xfrm>
            <a:prstGeom prst="rect">
              <a:avLst/>
            </a:prstGeom>
            <a:noFill/>
          </p:spPr>
          <p:txBody>
            <a:bodyPr wrap="square" rtlCol="0">
              <a:spAutoFit/>
            </a:bodyPr>
            <a:lstStyle/>
            <a:p>
              <a:r>
                <a:rPr lang="en-US" altLang="zh-TW" sz="6000" spc="600" dirty="0" err="1">
                  <a:solidFill>
                    <a:schemeClr val="bg2">
                      <a:lumMod val="25000"/>
                    </a:schemeClr>
                  </a:solidFill>
                  <a:latin typeface="Broadway" panose="04040905080B02020502" pitchFamily="82" charset="0"/>
                </a:rPr>
                <a:t>ather</a:t>
              </a:r>
              <a:endParaRPr lang="zh-TW" altLang="en-US" sz="6000" spc="600" dirty="0">
                <a:solidFill>
                  <a:schemeClr val="bg2">
                    <a:lumMod val="25000"/>
                  </a:schemeClr>
                </a:solidFill>
                <a:latin typeface="Broadway" panose="04040905080B02020502" pitchFamily="82" charset="0"/>
              </a:endParaRPr>
            </a:p>
          </p:txBody>
        </p:sp>
      </p:grpSp>
      <p:sp>
        <p:nvSpPr>
          <p:cNvPr id="31" name="文字方塊 30">
            <a:extLst>
              <a:ext uri="{FF2B5EF4-FFF2-40B4-BE49-F238E27FC236}">
                <a16:creationId xmlns:a16="http://schemas.microsoft.com/office/drawing/2014/main" id="{D0CF54F7-08EB-4393-A3EC-85A614EE2E4A}"/>
              </a:ext>
            </a:extLst>
          </p:cNvPr>
          <p:cNvSpPr txBox="1"/>
          <p:nvPr/>
        </p:nvSpPr>
        <p:spPr>
          <a:xfrm>
            <a:off x="5791986" y="1686916"/>
            <a:ext cx="5480435" cy="1142236"/>
          </a:xfrm>
          <a:prstGeom prst="rect">
            <a:avLst/>
          </a:prstGeom>
          <a:noFill/>
        </p:spPr>
        <p:txBody>
          <a:bodyPr wrap="square">
            <a:spAutoFit/>
          </a:bodyPr>
          <a:lstStyle/>
          <a:p>
            <a:pPr>
              <a:lnSpc>
                <a:spcPct val="120000"/>
              </a:lnSpc>
            </a:pPr>
            <a:r>
              <a:rPr lang="en-US" altLang="zh-TW" sz="6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rPr>
              <a:t>CO</a:t>
            </a:r>
            <a:r>
              <a:rPr lang="en-US" altLang="zh-TW" sz="6000" b="1" spc="600" baseline="-25000" dirty="0">
                <a:solidFill>
                  <a:schemeClr val="tx1">
                    <a:lumMod val="75000"/>
                    <a:lumOff val="25000"/>
                  </a:schemeClr>
                </a:solidFill>
                <a:latin typeface="源泉圓體 TTF Bold" panose="020B0800000000000000" pitchFamily="34" charset="-120"/>
                <a:ea typeface="源泉圓體 TTF Bold" panose="020B0800000000000000" pitchFamily="34" charset="-120"/>
              </a:rPr>
              <a:t>2</a:t>
            </a:r>
            <a:r>
              <a:rPr lang="zh-TW" altLang="en-US" sz="6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rPr>
              <a:t>減排社群</a:t>
            </a:r>
          </a:p>
        </p:txBody>
      </p:sp>
      <p:sp>
        <p:nvSpPr>
          <p:cNvPr id="34" name="文字方塊 33">
            <a:extLst>
              <a:ext uri="{FF2B5EF4-FFF2-40B4-BE49-F238E27FC236}">
                <a16:creationId xmlns:a16="http://schemas.microsoft.com/office/drawing/2014/main" id="{FE8747BD-1C7F-4D4E-872F-D6452C3CF7F2}"/>
              </a:ext>
            </a:extLst>
          </p:cNvPr>
          <p:cNvSpPr txBox="1"/>
          <p:nvPr/>
        </p:nvSpPr>
        <p:spPr>
          <a:xfrm>
            <a:off x="6013226" y="2834089"/>
            <a:ext cx="3732658" cy="1142236"/>
          </a:xfrm>
          <a:prstGeom prst="rect">
            <a:avLst/>
          </a:prstGeom>
          <a:noFill/>
        </p:spPr>
        <p:txBody>
          <a:bodyPr wrap="square">
            <a:spAutoFit/>
          </a:bodyPr>
          <a:lstStyle/>
          <a:p>
            <a:pPr>
              <a:lnSpc>
                <a:spcPct val="120000"/>
              </a:lnSpc>
            </a:pPr>
            <a:r>
              <a:rPr lang="zh-TW" altLang="en-US" sz="6000" b="1"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實驗平台</a:t>
            </a:r>
          </a:p>
        </p:txBody>
      </p:sp>
      <p:grpSp>
        <p:nvGrpSpPr>
          <p:cNvPr id="35" name="群組 34">
            <a:extLst>
              <a:ext uri="{FF2B5EF4-FFF2-40B4-BE49-F238E27FC236}">
                <a16:creationId xmlns:a16="http://schemas.microsoft.com/office/drawing/2014/main" id="{A711EDDB-AD3F-4303-8BBD-BE05CA285D81}"/>
              </a:ext>
            </a:extLst>
          </p:cNvPr>
          <p:cNvGrpSpPr/>
          <p:nvPr/>
        </p:nvGrpSpPr>
        <p:grpSpPr>
          <a:xfrm>
            <a:off x="0" y="0"/>
            <a:ext cx="12192000" cy="6858000"/>
            <a:chOff x="0" y="0"/>
            <a:chExt cx="12192000" cy="6858000"/>
          </a:xfrm>
        </p:grpSpPr>
        <p:sp>
          <p:nvSpPr>
            <p:cNvPr id="36" name="框架 35">
              <a:extLst>
                <a:ext uri="{FF2B5EF4-FFF2-40B4-BE49-F238E27FC236}">
                  <a16:creationId xmlns:a16="http://schemas.microsoft.com/office/drawing/2014/main" id="{04D0A865-B650-4759-914E-8F61F3C3D92D}"/>
                </a:ext>
              </a:extLst>
            </p:cNvPr>
            <p:cNvSpPr/>
            <p:nvPr/>
          </p:nvSpPr>
          <p:spPr>
            <a:xfrm>
              <a:off x="0" y="0"/>
              <a:ext cx="12192000" cy="6858000"/>
            </a:xfrm>
            <a:prstGeom prst="frame">
              <a:avLst>
                <a:gd name="adj1" fmla="val 156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框架 36">
              <a:extLst>
                <a:ext uri="{FF2B5EF4-FFF2-40B4-BE49-F238E27FC236}">
                  <a16:creationId xmlns:a16="http://schemas.microsoft.com/office/drawing/2014/main" id="{CDC677C4-A4E3-48F2-A39E-A210E49B0B56}"/>
                </a:ext>
              </a:extLst>
            </p:cNvPr>
            <p:cNvSpPr/>
            <p:nvPr/>
          </p:nvSpPr>
          <p:spPr>
            <a:xfrm>
              <a:off x="160020" y="156877"/>
              <a:ext cx="11871960" cy="6544247"/>
            </a:xfrm>
            <a:prstGeom prst="frame">
              <a:avLst>
                <a:gd name="adj1" fmla="val 156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pic>
        <p:nvPicPr>
          <p:cNvPr id="3082" name="Picture 10" descr="シンプルな木のイラスト3">
            <a:extLst>
              <a:ext uri="{FF2B5EF4-FFF2-40B4-BE49-F238E27FC236}">
                <a16:creationId xmlns:a16="http://schemas.microsoft.com/office/drawing/2014/main" id="{B5CDE473-ABD2-4020-A10D-05D43C4F0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982" y="3346139"/>
            <a:ext cx="1198538" cy="123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44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6" presetClass="emph" presetSubtype="0" fill="hold" nodeType="withEffect">
                                  <p:stCondLst>
                                    <p:cond delay="0"/>
                                  </p:stCondLst>
                                  <p:childTnLst>
                                    <p:animScale>
                                      <p:cBhvr>
                                        <p:cTn id="9" dur="300" fill="hold"/>
                                        <p:tgtEl>
                                          <p:spTgt spid="7"/>
                                        </p:tgtEl>
                                      </p:cBhvr>
                                      <p:by x="90000" y="90000"/>
                                    </p:animScale>
                                  </p:childTnLst>
                                </p:cTn>
                              </p:par>
                            </p:childTnLst>
                          </p:cTn>
                        </p:par>
                        <p:par>
                          <p:cTn id="10" fill="hold">
                            <p:stCondLst>
                              <p:cond delay="300"/>
                            </p:stCondLst>
                            <p:childTnLst>
                              <p:par>
                                <p:cTn id="11" presetID="6" presetClass="emph" presetSubtype="0" fill="hold" nodeType="afterEffect">
                                  <p:stCondLst>
                                    <p:cond delay="0"/>
                                  </p:stCondLst>
                                  <p:childTnLst>
                                    <p:animScale>
                                      <p:cBhvr>
                                        <p:cTn id="12" dur="300" fill="hold"/>
                                        <p:tgtEl>
                                          <p:spTgt spid="7"/>
                                        </p:tgtEl>
                                      </p:cBhvr>
                                      <p:by x="110000" y="110000"/>
                                    </p:animScale>
                                  </p:childTnLst>
                                </p:cTn>
                              </p:par>
                            </p:childTnLst>
                          </p:cTn>
                        </p:par>
                        <p:par>
                          <p:cTn id="13" fill="hold">
                            <p:stCondLst>
                              <p:cond delay="600"/>
                            </p:stCondLst>
                            <p:childTnLst>
                              <p:par>
                                <p:cTn id="14" presetID="6" presetClass="emph" presetSubtype="0" fill="hold" nodeType="afterEffect">
                                  <p:stCondLst>
                                    <p:cond delay="0"/>
                                  </p:stCondLst>
                                  <p:childTnLst>
                                    <p:animScale>
                                      <p:cBhvr>
                                        <p:cTn id="15" dur="300" fill="hold"/>
                                        <p:tgtEl>
                                          <p:spTgt spid="7"/>
                                        </p:tgtEl>
                                      </p:cBhvr>
                                      <p:by x="90000" y="90000"/>
                                    </p:animScale>
                                  </p:childTnLst>
                                </p:cTn>
                              </p:par>
                            </p:childTnLst>
                          </p:cTn>
                        </p:par>
                        <p:par>
                          <p:cTn id="16" fill="hold">
                            <p:stCondLst>
                              <p:cond delay="900"/>
                            </p:stCondLst>
                            <p:childTnLst>
                              <p:par>
                                <p:cTn id="17" presetID="6" presetClass="emph" presetSubtype="0" fill="hold" nodeType="afterEffect">
                                  <p:stCondLst>
                                    <p:cond delay="0"/>
                                  </p:stCondLst>
                                  <p:childTnLst>
                                    <p:animScale>
                                      <p:cBhvr>
                                        <p:cTn id="18" dur="300" fill="hold"/>
                                        <p:tgtEl>
                                          <p:spTgt spid="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4922D75E-DA1C-4E6E-AA46-5DBD089B1221}"/>
              </a:ext>
            </a:extLst>
          </p:cNvPr>
          <p:cNvGrpSpPr/>
          <p:nvPr/>
        </p:nvGrpSpPr>
        <p:grpSpPr>
          <a:xfrm>
            <a:off x="2394075" y="1224182"/>
            <a:ext cx="7403850" cy="4824472"/>
            <a:chOff x="2293673" y="1361956"/>
            <a:chExt cx="7403850" cy="4824472"/>
          </a:xfrm>
        </p:grpSpPr>
        <p:pic>
          <p:nvPicPr>
            <p:cNvPr id="3" name="Picture 2" descr="若葉の生えた地球のイラスト">
              <a:extLst>
                <a:ext uri="{FF2B5EF4-FFF2-40B4-BE49-F238E27FC236}">
                  <a16:creationId xmlns:a16="http://schemas.microsoft.com/office/drawing/2014/main" id="{A0B86DA2-90D4-463D-AAAC-6FA53AE92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5" y="1361956"/>
              <a:ext cx="360045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CA3CF6E9-E92B-4CC9-A016-4345EF124951}"/>
                </a:ext>
              </a:extLst>
            </p:cNvPr>
            <p:cNvSpPr txBox="1"/>
            <p:nvPr/>
          </p:nvSpPr>
          <p:spPr>
            <a:xfrm>
              <a:off x="2293673" y="3970437"/>
              <a:ext cx="7403850" cy="2215991"/>
            </a:xfrm>
            <a:prstGeom prst="rect">
              <a:avLst/>
            </a:prstGeom>
            <a:noFill/>
            <a:effectLst/>
          </p:spPr>
          <p:txBody>
            <a:bodyPr wrap="square" rtlCol="0" anchor="t">
              <a:spAutoFit/>
            </a:bodyPr>
            <a:lstStyle/>
            <a:p>
              <a:pPr algn="dist"/>
              <a:r>
                <a:rPr lang="en-US" altLang="zh-TW" sz="13800" b="1" dirty="0">
                  <a:latin typeface="MV Boli" panose="02000500030200090000" pitchFamily="2" charset="0"/>
                  <a:ea typeface="YouYuan" panose="02010509060101010101" pitchFamily="49" charset="-122"/>
                  <a:cs typeface="MV Boli" panose="02000500030200090000" pitchFamily="2" charset="0"/>
                </a:rPr>
                <a:t>Q</a:t>
              </a:r>
              <a:r>
                <a:rPr lang="zh-TW" altLang="en-US" sz="13800" b="1" dirty="0">
                  <a:latin typeface="MV Boli" panose="02000500030200090000" pitchFamily="2" charset="0"/>
                  <a:ea typeface="YouYuan" panose="02010509060101010101" pitchFamily="49" charset="-122"/>
                  <a:cs typeface="MV Boli" panose="02000500030200090000" pitchFamily="2" charset="0"/>
                </a:rPr>
                <a:t>  </a:t>
              </a:r>
              <a:r>
                <a:rPr lang="en-US" altLang="zh-TW" sz="13800" b="1" dirty="0">
                  <a:latin typeface="MV Boli" panose="02000500030200090000" pitchFamily="2" charset="0"/>
                  <a:ea typeface="YouYuan" panose="02010509060101010101" pitchFamily="49" charset="-122"/>
                  <a:cs typeface="MV Boli" panose="02000500030200090000" pitchFamily="2" charset="0"/>
                </a:rPr>
                <a:t>&amp;</a:t>
              </a:r>
              <a:r>
                <a:rPr lang="zh-TW" altLang="en-US" sz="13800" b="1" dirty="0">
                  <a:latin typeface="MV Boli" panose="02000500030200090000" pitchFamily="2" charset="0"/>
                  <a:ea typeface="YouYuan" panose="02010509060101010101" pitchFamily="49" charset="-122"/>
                  <a:cs typeface="MV Boli" panose="02000500030200090000" pitchFamily="2" charset="0"/>
                </a:rPr>
                <a:t>  </a:t>
              </a:r>
              <a:r>
                <a:rPr lang="en-US" altLang="zh-TW" sz="13800" b="1" dirty="0">
                  <a:latin typeface="MV Boli" panose="02000500030200090000" pitchFamily="2" charset="0"/>
                  <a:ea typeface="YouYuan" panose="02010509060101010101" pitchFamily="49" charset="-122"/>
                  <a:cs typeface="MV Boli" panose="02000500030200090000" pitchFamily="2" charset="0"/>
                </a:rPr>
                <a:t>A</a:t>
              </a:r>
              <a:endParaRPr lang="zh-TW" altLang="en-US" sz="13800" b="1" dirty="0">
                <a:latin typeface="MV Boli" panose="02000500030200090000" pitchFamily="2" charset="0"/>
                <a:ea typeface="YouYuan" panose="02010509060101010101" pitchFamily="49" charset="-122"/>
                <a:cs typeface="MV Boli" panose="02000500030200090000" pitchFamily="2" charset="0"/>
              </a:endParaRPr>
            </a:p>
          </p:txBody>
        </p:sp>
      </p:grpSp>
      <p:pic>
        <p:nvPicPr>
          <p:cNvPr id="9" name="Picture 6" descr="資源ごみのイラスト（空き缶）">
            <a:extLst>
              <a:ext uri="{FF2B5EF4-FFF2-40B4-BE49-F238E27FC236}">
                <a16:creationId xmlns:a16="http://schemas.microsoft.com/office/drawing/2014/main" id="{81D8B37C-58A5-4EBC-83D7-E02B73881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823868">
            <a:off x="3735635" y="396305"/>
            <a:ext cx="644344" cy="826082"/>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木のイラスト（横から）">
            <a:extLst>
              <a:ext uri="{FF2B5EF4-FFF2-40B4-BE49-F238E27FC236}">
                <a16:creationId xmlns:a16="http://schemas.microsoft.com/office/drawing/2014/main" id="{1B694963-5123-4191-85EE-8136E602A7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20879">
            <a:off x="10477456" y="743070"/>
            <a:ext cx="720662" cy="86677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資源ごみのイラスト（牛乳パック）">
            <a:extLst>
              <a:ext uri="{FF2B5EF4-FFF2-40B4-BE49-F238E27FC236}">
                <a16:creationId xmlns:a16="http://schemas.microsoft.com/office/drawing/2014/main" id="{AE979742-D429-44B7-AC6C-0BBFF56CE5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927105">
            <a:off x="1044056" y="5065876"/>
            <a:ext cx="597346" cy="8720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資源ごみのイラスト（新聞紙）">
            <a:extLst>
              <a:ext uri="{FF2B5EF4-FFF2-40B4-BE49-F238E27FC236}">
                <a16:creationId xmlns:a16="http://schemas.microsoft.com/office/drawing/2014/main" id="{14C8BFAA-B21D-4F2B-BD9E-58DDD81112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3695">
            <a:off x="8268061" y="2262849"/>
            <a:ext cx="1176211" cy="84948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資源ごみのイラスト（ペットボトル）">
            <a:extLst>
              <a:ext uri="{FF2B5EF4-FFF2-40B4-BE49-F238E27FC236}">
                <a16:creationId xmlns:a16="http://schemas.microsoft.com/office/drawing/2014/main" id="{9CDB2217-F740-47D9-BE7E-557532B75D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228981">
            <a:off x="10434176" y="5602964"/>
            <a:ext cx="674955" cy="10531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葉っぱのマーク（緑の葉）">
            <a:extLst>
              <a:ext uri="{FF2B5EF4-FFF2-40B4-BE49-F238E27FC236}">
                <a16:creationId xmlns:a16="http://schemas.microsoft.com/office/drawing/2014/main" id="{E8496FA1-BA64-4A00-8530-4AA63B029B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256681">
            <a:off x="2575549" y="2634753"/>
            <a:ext cx="606568" cy="705312"/>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葉っぱのマーク（黄色いイチョウ）">
            <a:extLst>
              <a:ext uri="{FF2B5EF4-FFF2-40B4-BE49-F238E27FC236}">
                <a16:creationId xmlns:a16="http://schemas.microsoft.com/office/drawing/2014/main" id="{3BEA7833-95FF-4CBE-A04E-C54D748EED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716974">
            <a:off x="1107106" y="1412189"/>
            <a:ext cx="784101" cy="76449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木の成長過程のイラスト3">
            <a:extLst>
              <a:ext uri="{FF2B5EF4-FFF2-40B4-BE49-F238E27FC236}">
                <a16:creationId xmlns:a16="http://schemas.microsoft.com/office/drawing/2014/main" id="{4256026A-C186-48CE-BE92-9BB211B7F9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427114">
            <a:off x="10585489" y="3119677"/>
            <a:ext cx="104775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E2D72004-43B6-4D5E-B3A2-EE22BCBC87C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487240">
            <a:off x="7164994" y="5705737"/>
            <a:ext cx="489218" cy="5638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エコバッグのイラスト">
            <a:extLst>
              <a:ext uri="{FF2B5EF4-FFF2-40B4-BE49-F238E27FC236}">
                <a16:creationId xmlns:a16="http://schemas.microsoft.com/office/drawing/2014/main" id="{61365C76-7B43-4373-AF7D-CFCED1A6D74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0686416">
            <a:off x="7513839" y="358871"/>
            <a:ext cx="801846" cy="9009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レジ袋のイラスト">
            <a:extLst>
              <a:ext uri="{FF2B5EF4-FFF2-40B4-BE49-F238E27FC236}">
                <a16:creationId xmlns:a16="http://schemas.microsoft.com/office/drawing/2014/main" id="{BA6440D9-BEBD-4716-B711-89CCC5CE7E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118110">
            <a:off x="639106" y="3239500"/>
            <a:ext cx="785878" cy="80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58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1">
            <a:extLst>
              <a:ext uri="{FF2B5EF4-FFF2-40B4-BE49-F238E27FC236}">
                <a16:creationId xmlns:a16="http://schemas.microsoft.com/office/drawing/2014/main" id="{403C03EF-287C-416C-9E14-2335010AEC32}"/>
              </a:ext>
            </a:extLst>
          </p:cNvPr>
          <p:cNvSpPr txBox="1">
            <a:spLocks/>
          </p:cNvSpPr>
          <p:nvPr/>
        </p:nvSpPr>
        <p:spPr>
          <a:xfrm>
            <a:off x="1436927" y="2327275"/>
            <a:ext cx="4558757" cy="854075"/>
          </a:xfrm>
          <a:prstGeom prst="rect">
            <a:avLst/>
          </a:prstGeom>
        </p:spPr>
        <p:txBody>
          <a:bodyPr vert="horz" lIns="91440" tIns="45720" rIns="91440" bIns="45720" rtlCol="0" anchor="ctr"/>
          <a:lstStyle>
            <a:defPPr>
              <a:defRPr lang="zh-TW"/>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TW" altLang="en-US" sz="4800" b="1" dirty="0">
                <a:solidFill>
                  <a:schemeClr val="tx1"/>
                </a:solidFill>
                <a:latin typeface="源泉圓體 TTF Bold" panose="020B0800000000000000" pitchFamily="34" charset="-120"/>
                <a:ea typeface="源泉圓體 TTF Bold" panose="020B0800000000000000" pitchFamily="34" charset="-120"/>
              </a:rPr>
              <a:t>研究背景</a:t>
            </a:r>
            <a:r>
              <a:rPr lang="en-US" altLang="zh-TW" sz="4800" b="1" dirty="0">
                <a:solidFill>
                  <a:schemeClr val="tx1"/>
                </a:solidFill>
                <a:latin typeface="源泉圓體 TTF Bold" panose="020B0800000000000000" pitchFamily="34" charset="-120"/>
                <a:ea typeface="源泉圓體 TTF Bold" panose="020B0800000000000000" pitchFamily="34" charset="-120"/>
              </a:rPr>
              <a:t>&amp;</a:t>
            </a:r>
            <a:r>
              <a:rPr lang="zh-TW" altLang="en-US" sz="4800" b="1" dirty="0">
                <a:solidFill>
                  <a:schemeClr val="tx1"/>
                </a:solidFill>
                <a:latin typeface="源泉圓體 TTF Bold" panose="020B0800000000000000" pitchFamily="34" charset="-120"/>
                <a:ea typeface="源泉圓體 TTF Bold" panose="020B0800000000000000" pitchFamily="34" charset="-120"/>
              </a:rPr>
              <a:t>動機</a:t>
            </a:r>
          </a:p>
        </p:txBody>
      </p:sp>
      <p:sp>
        <p:nvSpPr>
          <p:cNvPr id="4" name="內容版面配置區 3">
            <a:extLst>
              <a:ext uri="{FF2B5EF4-FFF2-40B4-BE49-F238E27FC236}">
                <a16:creationId xmlns:a16="http://schemas.microsoft.com/office/drawing/2014/main" id="{0C00FF76-8BEE-472A-A0A0-54CF6F299A2D}"/>
              </a:ext>
            </a:extLst>
          </p:cNvPr>
          <p:cNvSpPr txBox="1">
            <a:spLocks/>
          </p:cNvSpPr>
          <p:nvPr/>
        </p:nvSpPr>
        <p:spPr>
          <a:xfrm>
            <a:off x="1613522" y="3780824"/>
            <a:ext cx="4100242" cy="387350"/>
          </a:xfrm>
          <a:prstGeom prst="rect">
            <a:avLst/>
          </a:prstGeom>
        </p:spPr>
        <p:txBody>
          <a:bodyPr vert="horz" lIns="91440" tIns="45720" rIns="91440" bIns="45720" rtlCol="0" anchor="ctr">
            <a:noAutofit/>
          </a:bodyP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20000"/>
              </a:lnSpc>
            </a:pPr>
            <a:r>
              <a:rPr lang="en-US" altLang="zh-TW" sz="2400" b="1" dirty="0">
                <a:solidFill>
                  <a:schemeClr val="tx1">
                    <a:lumMod val="65000"/>
                    <a:lumOff val="35000"/>
                  </a:schemeClr>
                </a:solidFill>
                <a:latin typeface="MV Boli" panose="02000500030200090000" pitchFamily="2" charset="0"/>
                <a:cs typeface="MV Boli" panose="02000500030200090000" pitchFamily="2" charset="0"/>
              </a:rPr>
              <a:t>Research Background</a:t>
            </a:r>
          </a:p>
          <a:p>
            <a:pPr>
              <a:lnSpc>
                <a:spcPct val="120000"/>
              </a:lnSpc>
            </a:pPr>
            <a:r>
              <a:rPr lang="en-US" altLang="zh-TW" sz="2400" b="1" spc="600" dirty="0">
                <a:solidFill>
                  <a:schemeClr val="tx1">
                    <a:lumMod val="65000"/>
                    <a:lumOff val="35000"/>
                  </a:schemeClr>
                </a:solidFill>
                <a:latin typeface="MV Boli" panose="02000500030200090000" pitchFamily="2" charset="0"/>
                <a:cs typeface="MV Boli" panose="02000500030200090000" pitchFamily="2" charset="0"/>
              </a:rPr>
              <a:t>&amp;</a:t>
            </a:r>
            <a:r>
              <a:rPr lang="zh-TW" altLang="en-US" sz="2400" b="1" spc="600" dirty="0">
                <a:solidFill>
                  <a:schemeClr val="tx1">
                    <a:lumMod val="65000"/>
                    <a:lumOff val="35000"/>
                  </a:schemeClr>
                </a:solidFill>
                <a:latin typeface="MV Boli" panose="02000500030200090000" pitchFamily="2" charset="0"/>
                <a:cs typeface="MV Boli" panose="02000500030200090000" pitchFamily="2" charset="0"/>
              </a:rPr>
              <a:t> </a:t>
            </a:r>
            <a:r>
              <a:rPr lang="en-US" altLang="zh-TW" sz="2400" b="1" spc="600" dirty="0">
                <a:solidFill>
                  <a:schemeClr val="tx1">
                    <a:lumMod val="65000"/>
                    <a:lumOff val="35000"/>
                  </a:schemeClr>
                </a:solidFill>
                <a:latin typeface="MV Boli" panose="02000500030200090000" pitchFamily="2" charset="0"/>
                <a:cs typeface="MV Boli" panose="02000500030200090000" pitchFamily="2" charset="0"/>
              </a:rPr>
              <a:t>Motivation</a:t>
            </a:r>
          </a:p>
        </p:txBody>
      </p:sp>
      <p:pic>
        <p:nvPicPr>
          <p:cNvPr id="7" name="Picture 12" descr="汚い地球のイラスト（環境問題）">
            <a:extLst>
              <a:ext uri="{FF2B5EF4-FFF2-40B4-BE49-F238E27FC236}">
                <a16:creationId xmlns:a16="http://schemas.microsoft.com/office/drawing/2014/main" id="{947D1534-C795-4423-9707-C38F0B6A9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237" y="1052512"/>
            <a:ext cx="476250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97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up)">
                                      <p:cBhvr>
                                        <p:cTn id="10" dur="500"/>
                                        <p:tgtEl>
                                          <p:spTgt spid="4">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wipe(up)">
                                      <p:cBhvr>
                                        <p:cTn id="1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研究背景</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617861" cy="400110"/>
              </a:xfrm>
              <a:prstGeom prst="rect">
                <a:avLst/>
              </a:prstGeom>
              <a:noFill/>
            </p:spPr>
            <p:txBody>
              <a:bodyPr wrap="none" rtlCol="0">
                <a:spAutoFit/>
              </a:bodyPr>
              <a:lstStyle/>
              <a:p>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研究背景</a:t>
                </a:r>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&amp;</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動機</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pic>
        <p:nvPicPr>
          <p:cNvPr id="10" name="圖片 9">
            <a:extLst>
              <a:ext uri="{FF2B5EF4-FFF2-40B4-BE49-F238E27FC236}">
                <a16:creationId xmlns:a16="http://schemas.microsoft.com/office/drawing/2014/main" id="{D4984E62-4D3A-7F4E-84F6-A83DF0F572A0}"/>
              </a:ext>
            </a:extLst>
          </p:cNvPr>
          <p:cNvPicPr>
            <a:picLocks noChangeAspect="1"/>
          </p:cNvPicPr>
          <p:nvPr/>
        </p:nvPicPr>
        <p:blipFill>
          <a:blip r:embed="rId2"/>
          <a:stretch>
            <a:fillRect/>
          </a:stretch>
        </p:blipFill>
        <p:spPr>
          <a:xfrm>
            <a:off x="6127749" y="0"/>
            <a:ext cx="6064251" cy="3970317"/>
          </a:xfrm>
          <a:prstGeom prst="rect">
            <a:avLst/>
          </a:prstGeom>
        </p:spPr>
      </p:pic>
      <p:pic>
        <p:nvPicPr>
          <p:cNvPr id="11" name="圖片 10">
            <a:extLst>
              <a:ext uri="{FF2B5EF4-FFF2-40B4-BE49-F238E27FC236}">
                <a16:creationId xmlns:a16="http://schemas.microsoft.com/office/drawing/2014/main" id="{E9743791-B41B-2847-BF55-A68F09283F3B}"/>
              </a:ext>
            </a:extLst>
          </p:cNvPr>
          <p:cNvPicPr>
            <a:picLocks noChangeAspect="1"/>
          </p:cNvPicPr>
          <p:nvPr/>
        </p:nvPicPr>
        <p:blipFill>
          <a:blip r:embed="rId3"/>
          <a:stretch>
            <a:fillRect/>
          </a:stretch>
        </p:blipFill>
        <p:spPr>
          <a:xfrm>
            <a:off x="6111874" y="3429001"/>
            <a:ext cx="6095999" cy="3428999"/>
          </a:xfrm>
          <a:prstGeom prst="rect">
            <a:avLst/>
          </a:prstGeom>
        </p:spPr>
      </p:pic>
      <p:sp>
        <p:nvSpPr>
          <p:cNvPr id="8" name="文字方塊 7">
            <a:extLst>
              <a:ext uri="{FF2B5EF4-FFF2-40B4-BE49-F238E27FC236}">
                <a16:creationId xmlns:a16="http://schemas.microsoft.com/office/drawing/2014/main" id="{3273EBEB-7B48-6240-B0BA-3FE3EA2CA789}"/>
              </a:ext>
            </a:extLst>
          </p:cNvPr>
          <p:cNvSpPr txBox="1"/>
          <p:nvPr/>
        </p:nvSpPr>
        <p:spPr>
          <a:xfrm>
            <a:off x="305752" y="1414925"/>
            <a:ext cx="5758500" cy="5262979"/>
          </a:xfrm>
          <a:prstGeom prst="rect">
            <a:avLst/>
          </a:prstGeom>
          <a:noFill/>
        </p:spPr>
        <p:txBody>
          <a:bodyPr wrap="square">
            <a:spAutoFit/>
          </a:bodyPr>
          <a:lstStyle/>
          <a:p>
            <a:pPr marL="457200" indent="-45720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現代社會追求生活質量、產業追求生產製造與資源擷取效率</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溫室氣體迅速排放導致氣候變遷、極端氣候已成全球共識</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中美、歐盟、日韓等已開發國家皆已宣布碳中和承諾並投資或實施碳定價與交易制度</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a:p>
            <a:pPr marL="457200" indent="-45720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作法：固碳、減少碳排，以後者為國際主流</a:t>
            </a:r>
          </a:p>
        </p:txBody>
      </p:sp>
    </p:spTree>
    <p:extLst>
      <p:ext uri="{BB962C8B-B14F-4D97-AF65-F5344CB8AC3E}">
        <p14:creationId xmlns:p14="http://schemas.microsoft.com/office/powerpoint/2010/main" val="283118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研究背景</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617861" cy="400110"/>
              </a:xfrm>
              <a:prstGeom prst="rect">
                <a:avLst/>
              </a:prstGeom>
              <a:noFill/>
            </p:spPr>
            <p:txBody>
              <a:bodyPr wrap="none" rtlCol="0">
                <a:spAutoFit/>
              </a:bodyPr>
              <a:lstStyle/>
              <a:p>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研究背景</a:t>
                </a:r>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&amp;</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動機</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pic>
        <p:nvPicPr>
          <p:cNvPr id="9" name="圖片 8">
            <a:extLst>
              <a:ext uri="{FF2B5EF4-FFF2-40B4-BE49-F238E27FC236}">
                <a16:creationId xmlns:a16="http://schemas.microsoft.com/office/drawing/2014/main" id="{66CD926F-5923-F74F-B8CB-F73898A544EF}"/>
              </a:ext>
            </a:extLst>
          </p:cNvPr>
          <p:cNvPicPr>
            <a:picLocks noChangeAspect="1"/>
          </p:cNvPicPr>
          <p:nvPr/>
        </p:nvPicPr>
        <p:blipFill>
          <a:blip r:embed="rId2"/>
          <a:stretch>
            <a:fillRect/>
          </a:stretch>
        </p:blipFill>
        <p:spPr>
          <a:xfrm>
            <a:off x="5522692" y="1321819"/>
            <a:ext cx="7198699" cy="4103931"/>
          </a:xfrm>
          <a:prstGeom prst="rect">
            <a:avLst/>
          </a:prstGeom>
        </p:spPr>
      </p:pic>
      <p:sp>
        <p:nvSpPr>
          <p:cNvPr id="8" name="文字方塊 7">
            <a:extLst>
              <a:ext uri="{FF2B5EF4-FFF2-40B4-BE49-F238E27FC236}">
                <a16:creationId xmlns:a16="http://schemas.microsoft.com/office/drawing/2014/main" id="{3273EBEB-7B48-6240-B0BA-3FE3EA2CA789}"/>
              </a:ext>
            </a:extLst>
          </p:cNvPr>
          <p:cNvSpPr txBox="1"/>
          <p:nvPr/>
        </p:nvSpPr>
        <p:spPr>
          <a:xfrm>
            <a:off x="305752" y="1604070"/>
            <a:ext cx="5758500" cy="3539430"/>
          </a:xfrm>
          <a:prstGeom prst="rect">
            <a:avLst/>
          </a:prstGeom>
          <a:noFill/>
        </p:spPr>
        <p:txBody>
          <a:bodyPr wrap="square">
            <a:spAutoFit/>
          </a:bodyPr>
          <a:lstStyle/>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碳定價：為碳排行為訂出排放費用，原先全球化共同承擔的負外部性轉為按照排放量的高低決定企業</a:t>
            </a:r>
            <a:r>
              <a:rPr lang="en-US" altLang="zh-TW" sz="2800" b="1" dirty="0">
                <a:latin typeface="Microsoft JhengHei" panose="020B0604030504040204" pitchFamily="34" charset="-120"/>
                <a:ea typeface="Microsoft JhengHei" panose="020B0604030504040204" pitchFamily="34" charset="-120"/>
              </a:rPr>
              <a:t>/</a:t>
            </a:r>
            <a:r>
              <a:rPr lang="zh-TW" altLang="en-US" sz="2800" b="1" dirty="0">
                <a:latin typeface="Microsoft JhengHei" panose="020B0604030504040204" pitchFamily="34" charset="-120"/>
                <a:ea typeface="Microsoft JhengHei" panose="020B0604030504040204" pitchFamily="34" charset="-120"/>
              </a:rPr>
              <a:t>國家應負擔的成本</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針對碳洩漏、國情產業發展差異，納入基本配額與碳排放交易制度供企業交易排放權（</a:t>
            </a:r>
            <a:r>
              <a:rPr lang="en-US" altLang="zh-TW" sz="2800" b="1" dirty="0">
                <a:latin typeface="Microsoft JhengHei" panose="020B0604030504040204" pitchFamily="34" charset="-120"/>
                <a:ea typeface="Microsoft JhengHei" panose="020B0604030504040204" pitchFamily="34" charset="-120"/>
              </a:rPr>
              <a:t>CER</a:t>
            </a:r>
            <a:r>
              <a:rPr lang="zh-TW" altLang="en-US" sz="2800" b="1" dirty="0">
                <a:latin typeface="Microsoft JhengHei" panose="020B0604030504040204" pitchFamily="34" charset="-120"/>
                <a:ea typeface="Microsoft JhengHei" panose="020B0604030504040204" pitchFamily="34" charset="-120"/>
              </a:rPr>
              <a:t>）</a:t>
            </a:r>
            <a:endParaRPr lang="en-US" altLang="zh-TW" sz="2800" b="1"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617663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7CDCBFE-8503-7F45-BE9E-0E71AE120E1B}"/>
              </a:ext>
            </a:extLst>
          </p:cNvPr>
          <p:cNvPicPr>
            <a:picLocks noChangeAspect="1"/>
          </p:cNvPicPr>
          <p:nvPr/>
        </p:nvPicPr>
        <p:blipFill>
          <a:blip r:embed="rId2"/>
          <a:stretch>
            <a:fillRect/>
          </a:stretch>
        </p:blipFill>
        <p:spPr>
          <a:xfrm>
            <a:off x="192278" y="0"/>
            <a:ext cx="11999722" cy="6847375"/>
          </a:xfrm>
          <a:prstGeom prst="rect">
            <a:avLst/>
          </a:prstGeom>
        </p:spPr>
      </p:pic>
    </p:spTree>
    <p:extLst>
      <p:ext uri="{BB962C8B-B14F-4D97-AF65-F5344CB8AC3E}">
        <p14:creationId xmlns:p14="http://schemas.microsoft.com/office/powerpoint/2010/main" val="4153015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46CF5811-A7D1-A347-8D5D-D2E580D880C6}"/>
              </a:ext>
            </a:extLst>
          </p:cNvPr>
          <p:cNvPicPr>
            <a:picLocks noChangeAspect="1"/>
          </p:cNvPicPr>
          <p:nvPr/>
        </p:nvPicPr>
        <p:blipFill>
          <a:blip r:embed="rId3"/>
          <a:stretch>
            <a:fillRect/>
          </a:stretch>
        </p:blipFill>
        <p:spPr>
          <a:xfrm>
            <a:off x="6546549" y="6926"/>
            <a:ext cx="5645451" cy="4024747"/>
          </a:xfrm>
          <a:prstGeom prst="rect">
            <a:avLst/>
          </a:prstGeom>
        </p:spPr>
      </p:pic>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動機</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617861" cy="400110"/>
              </a:xfrm>
              <a:prstGeom prst="rect">
                <a:avLst/>
              </a:prstGeom>
              <a:noFill/>
            </p:spPr>
            <p:txBody>
              <a:bodyPr wrap="none" rtlCol="0">
                <a:spAutoFit/>
              </a:bodyPr>
              <a:lstStyle/>
              <a:p>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研究背景</a:t>
                </a:r>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&amp;</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動機</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pic>
        <p:nvPicPr>
          <p:cNvPr id="1026" name="Picture 2" descr="風險社會與政策研究中心- 世界銀行【WB】：全球碳定價現況及趨勢發展報告">
            <a:extLst>
              <a:ext uri="{FF2B5EF4-FFF2-40B4-BE49-F238E27FC236}">
                <a16:creationId xmlns:a16="http://schemas.microsoft.com/office/drawing/2014/main" id="{7CC64414-CA99-1E42-96D5-7F7402DCE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450" y="549112"/>
            <a:ext cx="6301963" cy="630196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25FFFBC7-F36C-424A-9876-D0D8A2CA76C5}"/>
              </a:ext>
            </a:extLst>
          </p:cNvPr>
          <p:cNvSpPr txBox="1"/>
          <p:nvPr/>
        </p:nvSpPr>
        <p:spPr>
          <a:xfrm>
            <a:off x="305752" y="1604070"/>
            <a:ext cx="6196882" cy="5693866"/>
          </a:xfrm>
          <a:prstGeom prst="rect">
            <a:avLst/>
          </a:prstGeom>
          <a:noFill/>
        </p:spPr>
        <p:txBody>
          <a:bodyPr wrap="square">
            <a:spAutoFit/>
          </a:bodyPr>
          <a:lstStyle/>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台灣為ㄧ獨立電網島國，供應鏈、產業動能、民生經濟大幅依賴國際貿易，受氣候變遷影響甚巨</a:t>
            </a:r>
            <a:br>
              <a:rPr lang="en-US" altLang="zh-TW" sz="2800" b="1" dirty="0">
                <a:latin typeface="Microsoft JhengHei" panose="020B0604030504040204" pitchFamily="34" charset="-120"/>
                <a:ea typeface="Microsoft JhengHei" panose="020B0604030504040204" pitchFamily="34" charset="-120"/>
              </a:rPr>
            </a:br>
            <a:endParaRPr lang="en-US" altLang="zh-TW"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六成以上貿易夥伴碳定價與交易制度已成形，適用產業、產品逐漸增加，貿易競爭力受威脅</a:t>
            </a:r>
            <a:br>
              <a:rPr lang="en-US" altLang="zh-TW" sz="2800" b="1" dirty="0">
                <a:latin typeface="Microsoft JhengHei" panose="020B0604030504040204" pitchFamily="34" charset="-120"/>
                <a:ea typeface="Microsoft JhengHei" panose="020B0604030504040204" pitchFamily="34" charset="-120"/>
              </a:rPr>
            </a:br>
            <a:endParaRPr lang="en-US" altLang="zh-TW"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國際碳價格、市場規模逐年增加擴大，面臨邊緣化</a:t>
            </a:r>
            <a:br>
              <a:rPr lang="en-US" altLang="zh-TW" sz="2800" b="1" dirty="0">
                <a:latin typeface="Microsoft JhengHei" panose="020B0604030504040204" pitchFamily="34" charset="-120"/>
                <a:ea typeface="Microsoft JhengHei" panose="020B0604030504040204" pitchFamily="34" charset="-120"/>
              </a:rPr>
            </a:br>
            <a:endParaRPr lang="en-US" altLang="zh-TW" sz="2800" b="1"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zh-TW" altLang="en-US" sz="2800" b="1" dirty="0">
                <a:latin typeface="Microsoft JhengHei" panose="020B0604030504040204" pitchFamily="34" charset="-120"/>
                <a:ea typeface="Microsoft JhengHei" panose="020B0604030504040204" pitchFamily="34" charset="-120"/>
              </a:rPr>
              <a:t>成本由生產者、消費者共同承擔</a:t>
            </a:r>
            <a:br>
              <a:rPr lang="en-US" altLang="zh-TW" sz="2800" b="1" dirty="0">
                <a:latin typeface="Microsoft JhengHei" panose="020B0604030504040204" pitchFamily="34" charset="-120"/>
                <a:ea typeface="Microsoft JhengHei" panose="020B0604030504040204" pitchFamily="34" charset="-120"/>
              </a:rPr>
            </a:br>
            <a:endParaRPr lang="zh-TW" altLang="en-US" sz="2800" b="1"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67862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2C6F354-9BB7-8545-9758-34C58DD28934}"/>
              </a:ext>
            </a:extLst>
          </p:cNvPr>
          <p:cNvPicPr>
            <a:picLocks noChangeAspect="1"/>
          </p:cNvPicPr>
          <p:nvPr/>
        </p:nvPicPr>
        <p:blipFill>
          <a:blip r:embed="rId2"/>
          <a:stretch>
            <a:fillRect/>
          </a:stretch>
        </p:blipFill>
        <p:spPr>
          <a:xfrm>
            <a:off x="1035999" y="1233055"/>
            <a:ext cx="10404564" cy="5329732"/>
          </a:xfrm>
          <a:prstGeom prst="rect">
            <a:avLst/>
          </a:prstGeom>
        </p:spPr>
      </p:pic>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動機</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617861" cy="400110"/>
              </a:xfrm>
              <a:prstGeom prst="rect">
                <a:avLst/>
              </a:prstGeom>
              <a:noFill/>
            </p:spPr>
            <p:txBody>
              <a:bodyPr wrap="none" rtlCol="0">
                <a:spAutoFit/>
              </a:bodyPr>
              <a:lstStyle/>
              <a:p>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研究背景</a:t>
                </a:r>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&amp;</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動機</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spTree>
    <p:extLst>
      <p:ext uri="{BB962C8B-B14F-4D97-AF65-F5344CB8AC3E}">
        <p14:creationId xmlns:p14="http://schemas.microsoft.com/office/powerpoint/2010/main" val="780388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E3ABDAB1-B647-4793-8722-1047D475CA9A}"/>
              </a:ext>
            </a:extLst>
          </p:cNvPr>
          <p:cNvGrpSpPr/>
          <p:nvPr/>
        </p:nvGrpSpPr>
        <p:grpSpPr>
          <a:xfrm>
            <a:off x="-305753" y="295213"/>
            <a:ext cx="7046573" cy="1057408"/>
            <a:chOff x="-305753" y="295213"/>
            <a:chExt cx="7046573" cy="1057408"/>
          </a:xfrm>
        </p:grpSpPr>
        <p:sp>
          <p:nvSpPr>
            <p:cNvPr id="3" name="矩形: 圓角 2">
              <a:extLst>
                <a:ext uri="{FF2B5EF4-FFF2-40B4-BE49-F238E27FC236}">
                  <a16:creationId xmlns:a16="http://schemas.microsoft.com/office/drawing/2014/main" id="{69F367C0-1B81-4884-A5F4-C1E2D1719D70}"/>
                </a:ext>
              </a:extLst>
            </p:cNvPr>
            <p:cNvSpPr/>
            <p:nvPr/>
          </p:nvSpPr>
          <p:spPr>
            <a:xfrm>
              <a:off x="-305753" y="428064"/>
              <a:ext cx="611505" cy="611505"/>
            </a:xfrm>
            <a:prstGeom prst="roundRect">
              <a:avLst/>
            </a:prstGeom>
            <a:solidFill>
              <a:schemeClr val="accent6">
                <a:lumMod val="50000"/>
              </a:schemeClr>
            </a:solidFill>
            <a:ln>
              <a:no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a:extLst>
                <a:ext uri="{FF2B5EF4-FFF2-40B4-BE49-F238E27FC236}">
                  <a16:creationId xmlns:a16="http://schemas.microsoft.com/office/drawing/2014/main" id="{26404F12-5581-4585-9EDA-54404CED1DAB}"/>
                </a:ext>
              </a:extLst>
            </p:cNvPr>
            <p:cNvGrpSpPr/>
            <p:nvPr/>
          </p:nvGrpSpPr>
          <p:grpSpPr>
            <a:xfrm>
              <a:off x="543937" y="295213"/>
              <a:ext cx="6196883" cy="1057408"/>
              <a:chOff x="543937" y="278513"/>
              <a:chExt cx="4089930" cy="1057408"/>
            </a:xfrm>
          </p:grpSpPr>
          <p:sp>
            <p:nvSpPr>
              <p:cNvPr id="5" name="文字方塊 4">
                <a:extLst>
                  <a:ext uri="{FF2B5EF4-FFF2-40B4-BE49-F238E27FC236}">
                    <a16:creationId xmlns:a16="http://schemas.microsoft.com/office/drawing/2014/main" id="{1B6E773C-CB12-4060-A502-75B05A041E4B}"/>
                  </a:ext>
                </a:extLst>
              </p:cNvPr>
              <p:cNvSpPr txBox="1"/>
              <p:nvPr/>
            </p:nvSpPr>
            <p:spPr>
              <a:xfrm>
                <a:off x="543937" y="689590"/>
                <a:ext cx="4089930" cy="646331"/>
              </a:xfrm>
              <a:prstGeom prst="rect">
                <a:avLst/>
              </a:prstGeom>
              <a:noFill/>
            </p:spPr>
            <p:txBody>
              <a:bodyPr wrap="square" rtlCol="0">
                <a:spAutoFit/>
              </a:bodyPr>
              <a:lstStyle/>
              <a:p>
                <a:r>
                  <a:rPr lang="zh-TW" altLang="en-US"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平台藍圖</a:t>
                </a:r>
                <a:endParaRPr lang="en-US" altLang="zh-TW" sz="36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sp>
            <p:nvSpPr>
              <p:cNvPr id="6" name="文字方塊 5">
                <a:extLst>
                  <a:ext uri="{FF2B5EF4-FFF2-40B4-BE49-F238E27FC236}">
                    <a16:creationId xmlns:a16="http://schemas.microsoft.com/office/drawing/2014/main" id="{2590D1A3-FEFA-48D0-BC1D-6808003699C8}"/>
                  </a:ext>
                </a:extLst>
              </p:cNvPr>
              <p:cNvSpPr txBox="1"/>
              <p:nvPr/>
            </p:nvSpPr>
            <p:spPr>
              <a:xfrm>
                <a:off x="577647" y="278513"/>
                <a:ext cx="1617861" cy="400110"/>
              </a:xfrm>
              <a:prstGeom prst="rect">
                <a:avLst/>
              </a:prstGeom>
              <a:noFill/>
            </p:spPr>
            <p:txBody>
              <a:bodyPr wrap="none" rtlCol="0">
                <a:spAutoFit/>
              </a:bodyPr>
              <a:lstStyle/>
              <a:p>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研究背景</a:t>
                </a:r>
                <a:r>
                  <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&amp;</a:t>
                </a:r>
                <a:r>
                  <a:rPr lang="zh-TW" altLang="en-US"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rPr>
                  <a:t>動機</a:t>
                </a:r>
                <a:endParaRPr lang="en-US" altLang="zh-TW" sz="2000" b="1" spc="600" dirty="0">
                  <a:solidFill>
                    <a:schemeClr val="tx1">
                      <a:lumMod val="75000"/>
                      <a:lumOff val="25000"/>
                    </a:schemeClr>
                  </a:solidFill>
                  <a:latin typeface="源泉圓體 TTF Bold" panose="020B0800000000000000" pitchFamily="34" charset="-120"/>
                  <a:ea typeface="源泉圓體 TTF Bold" panose="020B0800000000000000" pitchFamily="34" charset="-120"/>
                  <a:cs typeface="Avenir Medium Oblique" charset="0"/>
                </a:endParaRPr>
              </a:p>
            </p:txBody>
          </p:sp>
        </p:grpSp>
      </p:grpSp>
      <p:pic>
        <p:nvPicPr>
          <p:cNvPr id="7" name="圖片 6">
            <a:extLst>
              <a:ext uri="{FF2B5EF4-FFF2-40B4-BE49-F238E27FC236}">
                <a16:creationId xmlns:a16="http://schemas.microsoft.com/office/drawing/2014/main" id="{D645D6BB-B113-0647-8DDC-F5D9CEB99717}"/>
              </a:ext>
            </a:extLst>
          </p:cNvPr>
          <p:cNvPicPr>
            <a:picLocks noChangeAspect="1"/>
          </p:cNvPicPr>
          <p:nvPr/>
        </p:nvPicPr>
        <p:blipFill>
          <a:blip r:embed="rId3"/>
          <a:stretch>
            <a:fillRect/>
          </a:stretch>
        </p:blipFill>
        <p:spPr>
          <a:xfrm>
            <a:off x="71332" y="1560161"/>
            <a:ext cx="12049336" cy="5002626"/>
          </a:xfrm>
          <a:prstGeom prst="rect">
            <a:avLst/>
          </a:prstGeom>
        </p:spPr>
      </p:pic>
      <p:pic>
        <p:nvPicPr>
          <p:cNvPr id="8" name="圖片 7">
            <a:extLst>
              <a:ext uri="{FF2B5EF4-FFF2-40B4-BE49-F238E27FC236}">
                <a16:creationId xmlns:a16="http://schemas.microsoft.com/office/drawing/2014/main" id="{320FDF7A-2686-2F45-8A28-CD3778F4217C}"/>
              </a:ext>
            </a:extLst>
          </p:cNvPr>
          <p:cNvPicPr>
            <a:picLocks noChangeAspect="1"/>
          </p:cNvPicPr>
          <p:nvPr/>
        </p:nvPicPr>
        <p:blipFill>
          <a:blip r:embed="rId4"/>
          <a:stretch>
            <a:fillRect/>
          </a:stretch>
        </p:blipFill>
        <p:spPr>
          <a:xfrm>
            <a:off x="8242300" y="1560161"/>
            <a:ext cx="3949700" cy="3289300"/>
          </a:xfrm>
          <a:prstGeom prst="rect">
            <a:avLst/>
          </a:prstGeom>
        </p:spPr>
      </p:pic>
    </p:spTree>
    <p:extLst>
      <p:ext uri="{BB962C8B-B14F-4D97-AF65-F5344CB8AC3E}">
        <p14:creationId xmlns:p14="http://schemas.microsoft.com/office/powerpoint/2010/main" val="398775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3035</TotalTime>
  <Words>924</Words>
  <Application>Microsoft Macintosh PowerPoint</Application>
  <PresentationFormat>寬螢幕</PresentationFormat>
  <Paragraphs>107</Paragraphs>
  <Slides>25</Slides>
  <Notes>5</Notes>
  <HiddenSlides>0</HiddenSlides>
  <MMClips>2</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25</vt:i4>
      </vt:variant>
    </vt:vector>
  </HeadingPairs>
  <TitlesOfParts>
    <vt:vector size="34" baseType="lpstr">
      <vt:lpstr>Microsoft JhengHei</vt:lpstr>
      <vt:lpstr>Calibri</vt:lpstr>
      <vt:lpstr>Arial</vt:lpstr>
      <vt:lpstr>Galpon Black</vt:lpstr>
      <vt:lpstr>Calibri Light</vt:lpstr>
      <vt:lpstr>MV Boli</vt:lpstr>
      <vt:lpstr>Broadway</vt:lpstr>
      <vt:lpstr>源泉圓體 TTF Bold</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佳真 楊</dc:creator>
  <cp:lastModifiedBy>cody cheng</cp:lastModifiedBy>
  <cp:revision>111</cp:revision>
  <dcterms:created xsi:type="dcterms:W3CDTF">2021-05-04T06:51:50Z</dcterms:created>
  <dcterms:modified xsi:type="dcterms:W3CDTF">2021-10-13T16:58:33Z</dcterms:modified>
</cp:coreProperties>
</file>